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537" r:id="rId2"/>
    <p:sldId id="553" r:id="rId3"/>
    <p:sldId id="589" r:id="rId4"/>
    <p:sldId id="591" r:id="rId5"/>
    <p:sldId id="592" r:id="rId6"/>
    <p:sldId id="555" r:id="rId7"/>
    <p:sldId id="557" r:id="rId8"/>
    <p:sldId id="556" r:id="rId9"/>
    <p:sldId id="546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1422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2" d="100"/>
          <a:sy n="52" d="100"/>
        </p:scale>
        <p:origin x="-2844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9-12T04:08:50.68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1295 14422 694 0,'0'0'64'0,"0"0"-64"16,0 0-10-16,0 0-5 16,0 0 15-16,0 0-4 15,0-2-6-15,18 2 20 16,3 0 5-16,10 0-15 16,5 0 4-16,3 0 6 15,1 2-10-15,6 4 0 0,2-1-1 16,4-1 11-16,6 5-1 15,5-3 18-15,6 3 6 16,5 0 43-16,4 4-69 16,12-1 2-16,11-2 9 15,6-3-15-15,15 1 19 16,7-2-13-16,8 1-5 16,6-3 33-16,0 0-32 15,-1-2-5-15,1 3 0 16,-6-2 13-16,-1 1-17 15,-3-1 4-15,2-2 0 16,-5 1 4-16,-6-2-4 0,-5 0 0 16,-11 0-2-1,-5 0 9-15,-8 0-8 0,-5 0 1 16,-7 0 0-16,-5 0 1 16,-5 0-1-16,-8 0 0 15,-5 4-11-15,0 1-42 16,-2-2 21-16,6-1-68 15,-1-2-56-15,-4 0-260 16</inkml:trace>
  <inkml:trace contextRef="#ctx0" brushRef="#br0" timeOffset="8693.7993">5725 13911 726 0,'0'0'23'16,"0"0"-23"-16,0 0 0 15,0 0 6-15,0 0 0 16,0 0 5-16,0 0-3 15,3 0 4-15,-3 0-13 16,0 0 1-16,3 0 0 16,-2 0 71-16,7 0-71 15,-1-3 0-15,5-1 6 16,2-4-1-16,8-2 20 16,-1-4-3-16,3-3-16 0,-2-2 26 15,2-4-29 1,-3-1-3-16,3-3 5 0,-6 0 3 15,-3-1-3-15,-8 0-5 16,-2-1-6-16,-5 2-5 16,0 1-13-16,-17 5 2 15,-8 3 3-15,-4 2-33 16,1 2 32-16,-2 3 4 16,5 3 16-16,4 2 9 15,2 1-8-15,4 3-1 16,7-1 5-16,4 0 4 15,4 1-9-15,0-2 0 16,0 3 0-16,0 1-14 16,12 0 12-16,9 0 2 15,2 0-7-15,4 0 16 0,0 5-11 16,-3 4 2-16,3 5 0 16,-2 6 2-16,1 3 1 15,-3 2-3-15,-4 3 0 16,-5 2 8-16,-6 3 7 15,-7-2-14-15,-1-2 3 16,0 0 3-16,0-6 2 16,-8 0-11-16,0-6 2 15,-4 0 0-15,6-4-7 16,0 1-15-16,1-5-74 16,2-4-170-16</inkml:trace>
  <inkml:trace contextRef="#ctx0" brushRef="#br0" timeOffset="23467.8777">6877 12482 851 0,'0'0'5'0,"0"0"-5"16,0 0 0-16,0 0 0 0,0 0-1 15,-102 39 8-15,74-13 11 16,10 0-18-16,6-1-3 16,10 0-11-16,2 1 10 15,5 2-1-15,17 0-2 16,12 2 7-16,4 0 4 15,-1-3-4-15,-1 2 0 16,-6 0 1-16,-8 2 9 16,-11 6-15-16,-11 8 5 15,-3 6 0-15,-24 7 14 16,-6-2-14-16,-1-10 0 16,2-12 7-16,10-12-2 15,7-11-5-15,10-6 0 0,5-5 1 16,0 0-10-1,0 0 2-15,17-17-30 0,10-5 26 16,4-3-11-16,1 5 21 16,-3 3-3-16,0 2 4 15,-4 3-5-15,-1 0 5 16,-2-4 0-16,-1-2 0 16,3-8 3-16,-3-6-3 15,-6-4 0-15,-4-5-10 16,-11-5-4-16,0-1 14 15,0 0-5-15,-11 9-2 16,2 10 14-16,0 11-7 0,7 12 15 16,1 5-14-16,1 0 8 15,0 6-9-15,0 22-7 16,0 11 3-16,3 6 8 16,4 2 2-16,1-4-6 15,-3-7 7-15,3-6 3 16,-6-4-10-16,2-6 0 15,-4-8 7-15,0-7 1 16,3-3-2-16,-3-2-5 16,0-2 10-16,0-21 81 15,-12-13-92-15,0-12 0 16,-3-7 2-16,2-4 0 16,4-1 3-16,6 4-5 0,3 13 0 15,0 11-16 1,12 16 16-16,6 6-10 0,-1 9 5 15,8 1 2-15,-2 3 1 16,3 19-7-16,-7 14 9 16,-4 11-15-16,-10 9 15 15,-5 3 0-15,0-5 3 16,-17-4 8-16,4-9-22 16,4-7-10-16,4-10-57 15,5-11-19-15,0-13-212 16</inkml:trace>
  <inkml:trace contextRef="#ctx0" brushRef="#br0" timeOffset="24683.173">7272 12975 452 0,'0'0'201'0,"0"0"-162"15,0 0-15-15,0 0-17 16,0 0 31-16,0 0-32 16,67 18-2-16,-51-18 41 15,4 0-26-15,4-10 8 16,6-10 9-16,4-9-34 15,-3-5 9-15,-3-2-11 16,-7-1-14-16,-10 4-11 16,-11 7 18-16,0 6 7 15,-2 8-9-15,-8 11 9 16,-5 1-8-16,4 8-9 16,1 18 17-16,0 5 11 15,5 3-11-15,5-2-2 16,0-4-4-16,9-5 12 0,10-7-9 15,4-8 3-15,5-5 0 16,2-3 7-16,7 0-4 16,2-14-3-16,-2-5 0 15,1-3-5-15,-1-3-1 16,-4 3-12-16,-5-2 14 16,2 5-19-16,-6-1 9 15,-6 0 14-15,1 4-9 16,-4-1-9-16,-6 6 14 15,-3 5 3-15,-5 6 1 16,-1 0-18-16,-3 3 15 0,-22 18 2 16,-2 9 0-16,-3 6 2 15,5 0 9-15,7 0-7 16,5-4 11-16,10-2 4 16,3-7-18-16,0-4 0 15,8-8 5-15,8-4-3 16,13-3 24-16,7-4-5 15,10 0-15-15,2-19 44 16,0-5-45-16,-5 3-5 16,-6-2 10-16,-10 4-7 15,-6 7-2-15,-8 5-1 16,-9 4 0-16,-4 3-14 16,0 0 14-16,0 12-29 0,-11 10 29 15,-2 2 1 1,-1-3 16-16,7-5-14 0,4-5 4 15,3-2 3-15,0-3-10 16,6 1-4-16,13-4 4 16,9-3 0-16,8 0 15 15,5 0-15-15,2-11 0 16,-3-5 10-16,-5-3-4 16,3 1-6-16,-12-2 2 15,-4 2-1-15,-9 8 2 16,-7 2-3-16,-4 7 0 15,-2 1 26-15,0 0-26 16,-6 4-5-16,-11 16 5 0,-2 5 0 16,1 6 10-16,6 0-10 15,9 1 0-15,3-8-4 16,0-2 4-16,13-6 0 16,6-4-3-16,4-7 7 15,7-5 9-15,0-2-13 16,3-18 1-16,-3-5 17 15,-9-3-18-15,-5 2-12 16,-10-2 0-16,-6 1-14 16,-9 0 17-16,-11 6-63 15,-3 7 40-15,6 9 22 16,7 5 7-16,2 0 3 16,3 13-8-16,5 6 8 15,0-2 0-15,7-2-18 0,11-3 18 16,6-5 3-16,3-5 4 15,1-2-7-15,0 0 27 16,-1-9-14-16,-5-9 19 16,-4-4 1-16,-3-8-28 15,-8-7 38-15,3-6-39 16,-6-8-4-16,-2-2 0 16,-2 4 6-16,0 3-9 15,0 11 3-15,0 12 0 16,0 9 18-16,0 9-16 0,0 5-2 15,0 4-1 1,7 23-23-16,5 15 18 0,10 11 6 16,5 2 0-16,9-5-10 15,12-6-59-15,7-14-40 16,6-16-253-16</inkml:trace>
  <inkml:trace contextRef="#ctx0" brushRef="#br0" timeOffset="25259.4676">9694 12475 857 0,'0'0'39'16,"0"0"-39"-16,0 0-37 16,11 89 37-16,-11-24 3 15,0 11-3-15,0 2 3 0,0-9-3 16,6-16-5-1,8-13-18-15,3-19-92 0,4-21-129 16,-2-3-178-16</inkml:trace>
  <inkml:trace contextRef="#ctx0" brushRef="#br0" timeOffset="26356.756">9852 12412 903 0,'0'0'0'0,"0"0"-19"15,0 0-48-15,0 0 67 16,2 103 12-16,-10-54 20 0,-7-3-20 16,2 0 4-16,0-6-13 15,2-7 12-15,5-11-15 16,1-10 0-16,5-6-8 16,0-6 8-16,0 0 0 15,0-18-2-15,2-7 1 16,9-5-4-16,2 7 2 15,-1 7 3-15,-3 8 1 16,0 6 6-16,4 2-6 16,1 0-1-16,5 0 5 15,5 12 8-15,6-3-12 16,0 0 5-16,5-6 13 16,4-3-15-16,4-3 7 0,-1-18-11 15,1-5 8 1,-9 0-6-16,-9 1-2 0,-8 5-12 15,-7 8 5-15,-9 3-9 16,-1 8 16-16,0 1-3 16,0 0-22-16,-1 5 24 15,-9 15-4-15,0 5 5 16,1 1 9-16,8-2-9 16,1-5-4-16,0-7 2 15,0-7 0-15,3-1-7 16,7-4 9-16,2 0 0 15,7 0 9-15,6-18-9 16,5-7-10-16,2 1-24 0,-1 5-4 16,-3 2 30-16,1 5 8 15,-7 4 0-15,1 7-6 16,-4 1 6-16,-6 1-1 16,-1 16-3-16,-7 8 8 15,-5 1 13-15,0 3-15 16,-7-6 0-16,-5-1 22 15,7-9-11-15,0-7-9 16,5-2-8-16,-1-4 13 16,1 0-20-16,0 0 11 15,0 0-33-15,6-7 30 16,15-4-25-16,6-3 28 16,3-2 0-16,2-1 8 15,1 0-6-15,-3-3-2 0,-3-1 0 16,1-2 40-1,-2-2-30-15,-4 0-1 0,-1 0-9 16,-3-3 13-16,-6 2-24 16,-4 7 11-16,-3 6 0 15,-5 7-10-15,0 6 10 16,0 0-2-16,-8 15-38 16,-8 12 40-16,1 6 7 15,3 0-7-15,6 0 0 16,5-6 2-16,1-3 1 0,0-9-1 15,0-2-2 1,4-9 0-16,5-2 1 0,0-2-1 16,2 0 0-16,3-3 24 15,2-11-20-15,1-5 1 16,0-6-4-16,-1-4 6 16,-4-5 6-16,-2-2-13 15,-7-6 0-15,-3 1-1 16,0-2 4-16,-3-1-3 15,-5 4 0-15,0 8 6 16,4 13 5-16,4 12 21 16,0 7-19-16,0 0-13 15,0 29-16-15,0 14 16 16,0 10 9-16,0 6-5 16,0-3 11-16,7-6-15 0,16-6-17 15,14-6-34-15,7-14-81 16,3-19-267-16</inkml:trace>
  <inkml:trace contextRef="#ctx0" brushRef="#br0" timeOffset="27076.7578">11525 12512 748 0,'0'0'0'0,"0"0"6"16,0 0 24-16,0 0-3 0,0 0 42 15,0 0-38-15,-71-1-20 16,52 27 18-16,7 8-29 16,0 3 5-16,11-5-3 15,1-4 8-15,1-12-9 16,15-6-1-16,5-10 0 15,3 0 6-15,9-12-6 16,7-16-13-16,-3-5 9 16,-5-1-46-16,-10 3 8 15,-13 4-2-15,-9 7 44 16,0 8-13-16,-15 4 13 16,-4 8 0-16,-2 0 2 15,3 9 0-15,0 7 12 0,9-2-14 16,7-4-6-1,2-1-11-15,3-5 19 0,16-2-2 16,11-2 31-16,11-5-7 16,2-13 5-16,2-7-29 15,-5-2 0-15,-5-4 10 16,-8-2-3-16,-2 2-7 16,-4-1 11-16,-8 7-7 15,-4 4 6-15,-7 12-10 16,-2 6 0-16,0 3 8 15,0 0-8-15,0 7-16 16,0 25 9-16,-11 12 7 0,2 11 3 16,2 1-3-1,4-1 0-15,3-7-2 0,0-6 2 16,7-8 0-16,5-13-6 16,4-7 16-16,0-6-15 15,4-8 5-15,0 0 0 16,-1-11-19-16,-1-10 2 15,-8-2-46-15,-5 3 36 16,-5 3 1-16,-3 1 24 16,-21 5-3-16,-7 4 5 15,-3 4-18-15,-1 3 18 16,5 4-4-16,8 13-1 16,7 3-92-16,10-4-141 0</inkml:trace>
  <inkml:trace contextRef="#ctx0" brushRef="#br0" timeOffset="27541.1526">12680 12626 632 0,'0'0'161'16,"0"0"-161"-16,68-84-17 15,-57 58-55-15,-11 1-32 16,-4 4 59-16,-23 1 45 0,-3 3 54 16,-3 9 75-16,2 5-78 15,4 3-6-15,2 7-11 16,6 19-28-16,3 11 1 16,3 11-7-16,4 2 0 15,5-3 32-15,4-7-32 16,0-12 0-16,0-9 3 15,1-11 1-15,13-8 36 16,3 0-40-16,4-16 2 16,2-12 30-16,1-6-32 15,-5-5-7-15,-7 5 2 16,-7 4 10-16,-5 11-14 16,0 8 8-16,0 5 1 15,0 6 5-15,0 0-5 0,0 0-12 16,0 0 10-16,5 11-12 15,6 5 5-15,1-1 9 16,7 1-24-16,9-3 19 16,7-6-76-16,2-7-58 15,-1 0-419-15</inkml:trace>
  <inkml:trace contextRef="#ctx0" brushRef="#br0" timeOffset="28058.0198">13515 12508 719 0,'0'0'17'16,"0"0"4"-16,0 0-16 0,0 0 8 15,0 0 73 1,0 0-17-16,0-64-25 0,-10 64-40 15,-3 0 16-15,-6 16-21 16,-1 11 2-16,2 7-1 16,6 4 0-16,6-6-2 15,6-6 0-15,0-11 2 16,6-10 0-16,12-5-3 16,7 0 3-16,5-17 0 15,3-12-5-15,-2-2-8 16,-5 1 10-16,-9 8-8 15,-6 8 11-15,-5 7-9 16,0 7 9-16,4 0-20 16,-2 14-11-16,5 14-9 0,4 7 6 15,2 4-7-15,7-2-71 16,3-9-152-16</inkml:trace>
  <inkml:trace contextRef="#ctx0" brushRef="#br0" timeOffset="29355.0513">13307 12313 84 0,'0'0'619'15,"0"0"-567"-15,0 0-43 16,0 0-8-16,0 0-2 15,0 0 4-15,25 9 17 16,-16 22 11-16,0 11-9 16,0 7 30-16,-3 2-44 15,-3 1 18-15,0-6-9 16,-2-5-9-16,1-7 13 16,-1-8-16-16,1-11 4 0,-1-6-2 15,-1-8 1 1,0-1-7-16,0 0 19 15,0-23 2-15,0-19 14 0,-9-9-36 16,-1-10-11-16,-2-1 6 16,3 3-13-16,-3 4-3 15,6 8 6-15,6 7 2 16,0 5 0-16,2 7 0 16,18 1-19-16,6 5 32 15,4 2-18-15,2 5 15 16,3 5 0-16,-2 6 3 15,-2 4-21-15,-4 0 21 16,-7 16-4-16,-9 7-5 0,-8 5-7 16,-3 8 1-1,-12 4 10-15,-15 4 5 0,-4-2 7 16,1-3-7-16,5-8 0 16,7-9 12-16,11-11-12 15,5-6-4-15,2-5-2 16,6 0-9-16,21 0 9 15,10 0 6-15,5 0 0 16,-6-2 2-16,-8 2-2 16,-9 0 0-16,-11 9 0 15,-8 10-4-15,0 6 1 16,-23 6 3-16,-8 6 0 16,0 1-6-16,1-3 6 0,7-5-12 15,10-7-38 1,6-9-118-16,7-12-145 0</inkml:trace>
  <inkml:trace contextRef="#ctx0" brushRef="#br0" timeOffset="30991.6617">13656 12630 589 0,'0'0'166'0,"0"0"-133"16,0 0-26-16,0 0-5 15,0 0 22-15,0 0-14 16,86-5 66-16,-54-10-50 15,4-4-19-15,3-4 20 16,0-7-24-16,-3 1-3 0,-5-3-1 16,-8-1 1-16,-8 5-17 15,-6 5 17-15,-8 10-15 16,-1 6 14-16,0 7-14 16,0 0-26-16,-1 7-35 15,-11 14 76-15,1 4 1 16,4 0-1-16,-1 2 0 15,8-4 11-15,0-1-10 16,0-5 13-16,6-3-8 16,8-2 4-16,2-5 8 15,2-4-18-15,5-3 3 16,0 0 18-16,1-5-21 16,-1-4 8-16,1-3-8 15,-5 0 2-15,-3 2-2 0,0-2 0 16,-2 2 0-16,-1 2-10 15,-4-1 19-15,-1 0-17 16,1-3 8-16,-2-1 0 16,1-6-13-16,2-1 13 15,7-1-33-15,-2 2 26 16,9 2-3-16,-4 8 4 16,2 1-1-16,0 7 7 15,-2 1-9-15,-2 0 9 16,-6 7-2-16,-6 11-5 15,-4 8 12-15,-2 5-5 16,-2 1 0-16,-13-5 9 0,1-3 2 16,0-9-10-16,5-4-1 15,6-8 15-15,3-3-10 16,0 0 3-16,0 0-8 16,0-12 0-16,12-6-7 15,9-2-11-15,3 7 15 16,1 2-9-16,-1 8 24 15,-3 0-21-15,-3 3 9 16,-1 0 0-16,-3 0-1 16,2 0 1-16,3 0 0 15,0 3 24-15,4-3-16 16,-1 0 8-16,0-3-16 16,-4-8 0-16,-8 0 5 0,-4 1-5 15,-6 3 0-15,0 3-12 16,0 3 7-16,-12 1-12 15,-5 0-3-15,4 10 20 16,0 8-3-16,6 1 3 16,4 4 0-16,3-4-10 15,0-3 18-15,0-2-10 16,13-7 2-16,3-4 0 16,5-3 10-16,3 0-5 15,-1-11-5-15,0-6 0 16,-3-1-6-16,-7 1-1 15,-7 4-7-15,-4 4-9 0,-2 9 12 16,0 0-24 0,-11 0-14-16,-4 15 38 0,0 0 11 15,8-2 14-15,1-3-14 16,6-3 0-16,0-4 5 16,0-3 7-16,16 0-3 15,7 0 42-15,3-10-42 16,3-7-9-16,-2-2-6 15,2-2-37-15,-3 3 29 16,1 6-42-16,-2 5 35 16,-3 4 9-16,1 3 24 15,-5 0-12-15,0 3 26 16,-6 9-26-16,1 3 53 16,-6-1-53-16,1-2 15 15,-2-2 20-15,3-3-19 16,1-2 8-16,4-2-15 15,8-1 1-15,7-2 48 0,3 0-57 16,4 0 3-16,3-5 10 16,-3-2-14-16,-2 3 3 15,-3 1-3-15,-5-2 0 16,-4 2-7-16,-12 1 12 16,-4 2-5-16,-4 0 8 15,-2 0-2-15,2-1 7 16,-1-5-8-16,1-2-4 15,1-3 19-15,2 1-20 16,-2 3 0-16,-3 2 0 0,0 5 10 16,0 0-20-16,0 0 10 15,0 0 0-15,0 0-14 16,2 11 14-16,4-3-2 16,6-3-4-16,4-5 12 15,2 0 1-15,5 0-7 16,-1-13 0-16,0-4-2 15,-2-5 2-15,-3 1 0 16,-4 3-6-16,-5 4 13 16,-3 7-9-16,-4 7 2 15,-1 0 0-15,0 8-18 16,0 19 7-16,-3 10 11 16,-12 5 10-16,0 0-6 0,-5 1 6 15,-3-4-10 1,-3 3 0-16,-4 3-3 0,-2-5 8 15,3-5-5-15,0-9 0 16,8-9-15-16,2-6 15 16,10-5-32-16,7-6 32 15,2 0-10-15,0 0 9 16,0 0 1-16,8-9 22 16,16-9-10-16,11-8-12 15,9-1 0-15,10 2 0 16,5 3-14-16,2 2-71 15,-1 3-132-15</inkml:trace>
  <inkml:trace contextRef="#ctx0" brushRef="#br0" timeOffset="31615.1548">16491 12607 888 0,'0'0'62'0,"0"0"-38"15,0 0-13-15,0 0-16 16,0 0 10-16,0 0-5 0,39-43 69 16,-14 11-68-16,2-5 10 15,3-3 5-15,1-6-8 16,-1-4-1-16,0 1-7 16,-3-3 0-16,-6 3 4 15,-3 7-4-15,-9 12 0 16,-5 11-3-16,-2 13-4 15,-2 6 4-15,0 0-12 16,-9 28 3-16,-11 12 11 16,-1 17 1-16,0 2 0 15,11-4-5-15,7-6 20 16,3-11-20-16,0-11 5 16,6-7 0-16,8-10-10 0,6-5 10 15,4-5-22 1,1-3-50-16,-8-22-122 0,-9-9-459 15</inkml:trace>
  <inkml:trace contextRef="#ctx0" brushRef="#br0" timeOffset="31742.9779">16645 12330 576 0,'0'0'364'0,"0"0"-364"16,0 0-140-16,0 0 19 15,97-18-253-15</inkml:trace>
  <inkml:trace contextRef="#ctx0" brushRef="#br0" timeOffset="32699.0982">16934 12458 931 0,'0'0'0'15,"0"0"-5"-15,0 0-40 16,0 0 23-16,0 0-2 16,0 0 19-16,75 60 10 15,-54-60-2-15,0 0-3 16,-2-4 5-16,-6-9-10 16,-2-3 5-16,-5-5 0 15,-2-2-7-15,-2-2 15 0,1 0-11 16,1-2 3-16,2 5 0 15,4 7-11-15,3 4 11 16,3 5-8-16,2-1 5 16,3 4 1-16,-2 3-4 15,-4 0 6-15,0 0 0 16,-5 8 21-16,1 6-19 16,-1 5 11-16,1 4 16 15,-4-2-27-15,5-1 41 16,-1-2-33-16,1-7-7 15,4-4 6-15,-1-4 0 16,6-3 1-16,5-1 5 0,3-16-14 16,1-6 12-16,-2-4-13 15,-4-2 0-15,-5-1-9 16,-2 4-4-16,-10 1 13 16,-4 10 0-16,-3 5 3 15,0 6-9-15,0 4 6 16,0 0-9-16,0 0 2 15,0 15 0-15,0 9 7 16,0 5 3-16,0 2 7 16,0-6 10-16,3-3-20 15,8-4 2-15,5-5 18 16,2-6-16-16,0-5 4 16,4-2-7-16,2 0 10 0,1-14 11 15,1-7-22-15,-2-4 0 16,-4 1-7-16,-7 5 7 15,-5 7 0-15,-5 7 0 16,-3 5 5-16,0 0-25 16,0 0 15-16,-1 5-11 15,-9 9 13-15,0 6 3 16,3-3 0-16,7-1-1 16,0-5 3-16,0-2-15 15,7-4 13-15,8-3 0 16,2-2 4-16,4 0 1 15,2-2-5-15,0-12 0 16,1-1 11-16,-3-2-7 16,-2 2-4-16,-3-2 0 0,0 3-1 15,-2-1 2-15,-3 4-1 16,-3 2 0-16,-5 5 12 16,-3 4-14-16,0 0 2 15,0 0-10-15,0 0 3 16,0 2-9-16,-10 13 16 15,3 4 0-15,-1 2 2 16,2 0-14-16,1-2 12 16,5-2-10-16,0 0 5 15,0-5-6-15,0 1-6 16,7-5-10-16,6 0-42 16,8-6 8-16,-2-2-251 15</inkml:trace>
  <inkml:trace contextRef="#ctx0" brushRef="#br0" timeOffset="34659.5629">18733 12366 396 0,'0'0'5'0,"0"0"13"16,23-90-16-16,-13 65 84 15,0 4 32-15,-4 7-51 16,-1 5 14-16,-2 6-36 15,-1 0-1-15,-2 3-7 16,0 0-34-16,2 0-6 16,0 8-12-16,2 13 15 15,0 14 7-15,0 10 3 16,-3 0-5-16,-1 2 18 0,0-5-22 16,0-8 6-16,3-6-7 15,5-9 6-15,0-7-14 16,3-9 8-16,4-3 0 15,5-3 7-15,6-18-2 16,2-8-10-16,-5-3-15 16,-10 10-6-16,-3 10 16 15,-9 7 17-15,-1 5-7 16,0 0 0-16,0 1-5 16,2 15-5-16,5 4 6 15,0-1 4-15,7-2 9 16,2-5-9-16,3-4 0 15,1-5 26-15,1-3-18 0,1 0 16 16,3-3-24-16,3-12-16 16,1-4-18-16,-5-8-185 15</inkml:trace>
  <inkml:trace contextRef="#ctx0" brushRef="#br0" timeOffset="35672.2294">19358 12484 833 0,'0'0'31'16,"0"0"-31"-16,0 0-58 0,0 0 58 15,90-2 7 1,-71-10 0-16,8-7 24 0,2-4-31 16,3-5 0-16,-4-4-8 15,-5-1 1-15,-6-3-2 16,-6-1-1-16,-9 1-6 15,-2 3 1-15,0 8-8 16,0 11 23-16,-5 10-21 16,1 4 12-16,-3 0-29 15,1 13 36-15,-1 9 4 16,1 4 0-16,5 6 2 16,1 1 1-16,0 1 49 15,0-2-51-15,0 1 1 16,1-2 25-16,4-3-24 15,-2-4 7-15,2-5-12 16,0-7 0-16,-2-3 3 0,0-6-3 16,-1-3 0-16,1 0 9 15,-2 0-4-15,7-10 47 16,2-11-52-16,2-6 8 16,3-2-27-16,-4 1 19 15,2 6-15-15,0 5 9 16,-1 6 6-16,-2 5-8 15,-1 6 2-15,-1 0 6 16,2 2-20-16,2 14 20 16,0 5 0-16,0 5-4 15,3-2 8-15,0-4 6 16,-2-4-10-16,4-6 1 0,-4-3 18 16,3-2-19-16,1-5 0 15,2 0 10 1,1 0-4-16,1 0-4 0,-1-5-2 15,-3-5 0-15,-1 6 4 16,-2-3-4-16,-6 3 0 16,0 1-11-16,-3 0 24 15,-4 3-13-15,1-3 0 16,-2 1 0-16,0-1 10 16,0 3-7-16,0-2-3 15,0 2 0-15,0 0-9 0,6 0 7 16,4 12-20-1,2 3 22-15,9-1 4 0,4-1-4 16,5-1 0-16,1-5-2 16,2-7 10-16,0 0-15 15,1-3 7-15,-1-11-8 16,-2-6-11-16,-2-3 4 16,-4 0 6-16,-7-1 4 15,-2 7 10-15,-5 5-6 16,-4 7 1-16,4 5 0 15,-4 0-12-15,4 0 12 16,2 8 0-16,2 9 11 0,1 3-9 16,5 1 23-1,0 0-25-15,5-1 7 0,2-5 10 16,2-5-17-16,1-5 0 16,0-5 4-16,1 0 1 15,-2-11-10-15,-4-6 5 16,-3 0 0-16,-7 3-12 15,-3 3 26-15,-2 6-2 16,0 1 2-16,6 4-11 16,9 0-1-16,8 0-2 15,11 2-62-15,7 5-38 16</inkml:trace>
  <inkml:trace contextRef="#ctx0" brushRef="#br0" timeOffset="37410.523">21601 12533 727 0,'0'0'13'15,"0"0"2"-15,0 0-15 16,0 0 2-16,0 0 30 16,0 0-16-16,63 14 5 15,-39-14 41-15,3-10-62 16,1-6 2-16,-1-5 17 15,-6-4-13-15,-2-4 4 16,-7-3-10-16,-3 1 0 16,-9-2-16-16,0 0 16 0,-6 4-31 15,-9 2-1 1,3 6 11-16,-1 7 18 0,8 6 3 16,4 4 0-16,1 4-6 15,0 0 6-15,0 0-25 16,0 0 14-16,4 0 0 15,14 0 11-15,9 4 0 16,3-4 0-16,4 0 8 16,6 0-8-16,4 0 0 15,2 0 10-15,-3 0-9 16,-6 0 13-16,-11 8-14 16,-11 7 3-16,-11 8-22 15,-4 6 21-15,0 4-2 16,-16 4 0-16,-4-3 9 0,3-2 19 15,5-3-11 1,3-5-11-16,4 0 23 0,5-4-29 16,0-1 0-16,20-2-2 15,6-5 8-15,6-5-7 16,5-4 1-16,2-3 0 16,-7 0-18-16,-7 0-19 15,-12 0 4-15,-9 0 16 16,-4 0 14-16,0 0 3 15,0 0 0-15,0 0 7 16,-1 6-7-16,-6 2 0 16,3 2 9-16,3 2-9 15,1 0 8-15,0-1-8 16,13 2 0-16,8-6 1 16,-1-2 27-16,5-2-22 15,0-3-4-15,-1 0 5 0,-4 0 1 16,-5-7-6-16,-6-3-2 15,-8-5 0-15,-1-3-22 16,0-2 10-16,-9-2-3 16,-10 2 1-16,5 3-20 15,-2 4 22-15,8 5-12 16,4 8 14-16,2 0 2 16,2 0-43-16,0 11 14 15,4 4 36-15,11-2 2 0,4 3 38 16,3-5-5-1,5-5-21-15,3-3 43 0,1-3-46 16,2 0 7-16,-3 0 4 16,-8-10-18-16,-5 3 30 15,-10 2-33-15,-4 2 0 16,-3 3 20-16,0 0-20 16,0 0-11-16,-6 2-6 15,-4 12 17-15,1 4 16 16,4 2-16-16,5 0-6 15,0-2 1-15,0-2 5 16,9-2 0-16,6-5-6 16,6-4 16-16,4-3-10 15,2-2 0-15,1 0 0 16,-5-9-12-16,-6 1 11 0,-7-1-8 16,-10 2 1-16,0-1 16 15,0-3-11-15,-6 1 3 16,-10 0-5-16,2 2-19 15,3 2 11-15,7 4-3 16,4 2 15-16,0 0-39 16,0 0-2-16,10 8 25 15,4 5 17-15,2-1 0 16,1-4 10-16,4-4-9 16,1-4 14-16,3 0 19 15,2-19 11-15,0-5-19 16,3-6-23-16,0-3 48 15,0-2-37-15,-2-1 0 16,-3-2 20-16,-4 1-29 0,-3-1 36 16,-6 8-37-16,-2 6-3 15,-4 14 44-15,-4 8-30 16,-2 2-6-16,-4081 0-9 16,8162 16-17-16,-4081 16 16 15,0 11 2-15,1 2 2 16,5-2 27-16,3-6-26 15,5-6-8-15,6-7 4 16,4-9 0-16,6-8-4 16,4-7 4-16,-1-10-114 15,-6-26-99-15</inkml:trace>
  <inkml:trace contextRef="#ctx0" brushRef="#br0" timeOffset="37555.3574">23257 12414 712 0,'0'0'0'16,"0"0"-13"-16,0 0-16 15,97 17-44-15,-52-17-54 16,-2 0-136-16</inkml:trace>
  <inkml:trace contextRef="#ctx0" brushRef="#br0" timeOffset="38825.2966">7376 14568 868 0,'0'0'13'0,"0"0"-13"15,0 0-47-15,0 0 40 16,0 0 14-16,83-79 25 15,-48 47 3-15,1-5-29 16,1-3 8-16,-6-2-14 16,-5-2 0-16,-11 1 11 15,-6 4-11-15,-8 6-7 16,-1 10-5-16,0 10-18 0,0 7 24 16,-4 6-6-16,1 0-22 15,-2 14 23 1,1 15 4-16,1 9 7 0,1-1-1 15,2-2 8-15,2-9-12 16,17-5 5-16,5-11 0 16,3-3-9-16,1-7 15 15,-1 0-6-15,4-13 10 16,-4-8-2-16,-3-7 1 16,-6-1-9-16,-2-2 0 15,-6 4 0-15,-3 6 8 16,-4 8-8-16,1 8 20 15,-4 4 2-15,0 1-10 16,0 0-12-16,3 1-8 16,2 17 0-16,-1 3 13 0,5 0-6 15,3-4 1-15,0-2-58 16,3-8-9-16,-5-7-90 16,-5-2-380-16</inkml:trace>
  <inkml:trace contextRef="#ctx0" brushRef="#br0" timeOffset="38951.9581">7730 13977 689 0,'0'0'0'0,"0"0"-601"0</inkml:trace>
  <inkml:trace contextRef="#ctx0" brushRef="#br0" timeOffset="40374.3879">9452 14056 630 0,'0'0'58'15,"0"0"-4"-15,0 0-12 16,0 0-6-16,0 0-2 15,0 0 13-15,-91-2-43 16,66 39-4-16,3 6 22 0,7 2-13 16,7-3 28-16,6-8-37 15,2-9 10-15,5-6-30 16,10-8 16-16,6-8 4 16,-1-3 0-16,0-2 4 15,-3-17-11-15,-7-5-1 16,-7-3-27-16,-3-2 22 15,0 4-12-15,-6 8-19 16,-3 7 40-16,2 6-5 16,2 4 0-16,4 0 2 15,-1 7 7-15,2 13-2 0,0 6 2 16,0 3 0 0,17-2-6-16,3-8 20 15,9-6-12-15,4-9-1 0,2-4 7 16,1-1 19-16,0-17-25 15,-6-9 0-15,1-7 3 16,-5-7 5-16,-5-5-14 16,0-2 4-16,-7-2-17 15,-6 1 15-15,-7-2-9 16,-1 7-6-16,0 11 5 16,-3 11-1-16,-1 17-5 15,1 5 14-15,1 12-31 16,-2 19 29-16,0 13 12 15,2 7-5-15,2 2-1 16,0 3 4-16,2-8 8 0,14-5-12 16,8-11 0-1,3-10 13-15,3-8-4 0,2-11 3 16,0-3-12-16,3-7 10 16,0-18 5-16,0-4-15 15,-2-6 0-15,-4-3-10 16,-5-2 10-16,-4-4-10 15,-5 2 8-15,-4 2-1 16,-4 1-7-16,0 8 10 16,-2 9 0-16,-2 5 6 15,-1 7-6-15,-2 8 0 16,0 1-1-16,0 1 8 0,3 0-11 16,-3 0 4-16,1 0-23 15,2 8 20-15,4 14 3 16,-2 9 0-16,1 8 18 15,-2 7-18-15,1 0 58 16,0-1-32-16,0-5-17 16,3-4 25-16,-2-8-28 15,3-8-3-15,-1-8-6 16,-1-7 13-16,0-5-14 16,2 0 8-16,6-4 1 15,2-16 16-15,2-6-21 16,0 5-7-16,-8 5-6 15,-2 10 8-15,-7 6-9 16,4 0 9-16,-1 8-14 16,2 14 12-16,1 4 12 0,2-1-5 15,1-1 17-15,4-11-14 16,1-3 38-16,3-8-40 16,4-2 12-16,4-8 32 15,6-17-38-15,4-10 2 16,1-4-9-16,1-1-51 15,-1-1-39-15,-3 3-146 16</inkml:trace>
  <inkml:trace contextRef="#ctx0" brushRef="#br0" timeOffset="40789.4433">10869 14103 56 0,'0'0'745'15,"0"0"-740"-15,0 0 5 16,0 0-8-16,0 0 5 16,0 0 2-16,-83 81-9 15,78-53 9-15,5 1 12 16,0-5-21-16,0-6 0 16,6-5 2-16,6-7 1 15,0-4-2-15,2-2 18 16,0 0-18-16,0-10 31 0,2-7-32 15,-4-5-21 1,-3 1 3-16,-6 2-18 0,-1 2 14 16,-2 7 5-16,0 4-3 15,0 1 16-15,-8 5-33 16,-4 0-14-16,-1 0 37 16,2 11-25-16,2 1-24 15,4 0-19-15,2-5 27 16,3-1 53-16,0-2-15 15,0 1 17-15,0-4 9 16,0 2-7-16,0-3-1 16,7 0-1-16,0 0-2 15,3 0-86-15</inkml:trace>
  <inkml:trace contextRef="#ctx0" brushRef="#br0" timeOffset="41830.0646">10864 14089 819 0,'0'0'5'15,"0"0"-3"-15,0 0 18 16,0 0-16-16,0 0 74 16,0 0-27-16,0-59-35 15,0 59-10-15,0 13-6 16,0 15-14-16,0 13 14 15,-2 6 18-15,2-2 10 16,0-8-28-16,0-8 4 16,0-12-7-16,10-7 3 15,1-7 0-15,9-3 10 0,3 0-8 16,7-21 22 0,5-13-24-16,0-9 0 0,-2-3 9 15,-5-1-9 1,-8 7 0-16,-9 3-9 0,-6 11 15 15,-5 9-12-15,0 12 2 16,0 5-5-16,0 0-9 16,0 5-18-16,0 17 1 15,-9 9 26-15,-2 6 18 16,2 4-3-16,-1 1-6 16,1-4 0-16,-1-2 13 15,-1-2-6-15,0-5-7 16,1-6 10-16,3-5-6 0,2-8-3 15,1-5-1 1,4-5-11-16,0 0-3 0,0 0-35 16,0 0 30-16,6-5 8 15,12-10 13-15,6-4-15 16,3-3 13-16,1-2 0 16,2-1-2-16,0-6 10 15,-1-1-8-15,-3-4 24 16,-2-1-20-16,-5 2 38 15,-7 0-32-15,-7 5-8 16,-5 8 42-16,0 5-44 16,0 8 0-16,0 3-5 15,0 6 11-15,-1 0-12 16,1 0-11-16,0 0-54 0,0 3 69 16,0 7-32-16,0 6 34 15,9 1-9-15,7 3 23 16,3-1-9-16,3 3-5 15,3-1 2-15,-2 3 9 16,1 3-3-16,-5 4-8 16,-2 2 24-16,-4 1-22 15,-7 0 8-15,-5-1-10 16,-1-4 0-16,0-2 7 16,0-7-7-16,-3-6 0 15,-1-7-2-15,2-6 8 16,2-1-15-16,-1 0 9 15,1-9-55-15,0-8-8 16,0-4-17-16,4 1 38 16,8 1 41-16,3 2 2 0,0 2-1 15,4 1 10-15,3 0 3 16,4-2 5-16,11 0-18 16,5 1-10-16,4-2-113 15</inkml:trace>
  <inkml:trace contextRef="#ctx0" brushRef="#br0" timeOffset="42416.0953">12716 13894 458 0,'0'0'197'0,"0"0"-188"15,0 0 27-15,0 0-18 16,0 0-14-16,0 0 58 0,-72-11-41 16,55 11 28-16,3 0-24 15,3 0-23-15,3 8 18 16,2 5-20-16,0 2-3 15,4 2 1-15,2 2-3 16,0-3 2-16,0-3-58 16,0-3-5-16,11-6-2 15,2-4-176-15</inkml:trace>
  <inkml:trace contextRef="#ctx0" brushRef="#br0" timeOffset="44441.982">12744 13762 130 0,'0'0'445'0,"0"0"-410"16,0 0 28-16,0 0-39 16,0 0-22-16,0 0 17 15,-67-44-3-15,27 70-11 16,-2 9 27-16,3 6-30 15,7 3 35-15,9-3-22 16,13-7-11-16,8-9 0 0,2-7-4 16,2-6-4-16,14-6 4 15,8-6 0-15,9 0 8 16,1-11-3-16,0-8-3 16,-2-7 19-16,-11-1-21 15,-2-1 0-15,-8 2-2 16,-3 2 10-16,-3 10-11 15,-5 8 3-15,0 4 0 16,0 2-8-16,0 0 8 16,0 16-4-16,0 14-7 15,-2 12 22-15,-8 6 19 16,3 3-24-16,-3-4 3 0,4-2 10 16,1-7-19-16,3-6 0 15,2-6-1-15,-1-9 9 16,1-8-16-16,0-5 2 15,0-4-21-15,0 0 12 16,0-13 6-16,15-17-2 16,8-7-32-16,9-1 0 15,0 5 41-15,-2 8-7 16,2 4 9-16,-6 5 2 16,-1 2 7-16,-4 6-2 15,-1-2 24-15,0 1-21 16,2 1 17-16,0-6-27 15,2-1 6-15,-2-4-5 0,0-8-1 16,-3-6 0-16,-3-6-2 16,-5-5 8-16,-8 1-19 15,-3 4 4-15,0 9 9 16,-3 8-4-16,-8 10 4 16,2 6 0-16,0 4-3 15,-1 2-14-15,3 0 15 16,-1 3 1-16,3 8 1 15,2-2-8-15,2 1 8 16,1 2-1-16,0 0-9 16,0 3 20-16,10-1-15 15,10-4 5-15,1 2 0 16,6-8 12-16,3-2-9 16,2-2-3-16,3 0 0 0,2-8 13 15,-3-4-4 1,2 4-9-16,-3 0 2 0,-3 4-2 15,-8 2 0-15,-9 2 0 16,-8 0-5-16,-3 0 0 16,-2 3 5-16,0 16 0 15,-11 5 2-15,-1 4 34 16,2-3-36-16,5-1 4 16,3-1-9-16,2-4 22 15,0 1-19-15,4-1 2 16,9-5 0-16,5 0-4 15,4-6 12-15,7-2-8 16,2-6 1-16,2 0 14 0,4-2-15 16,-2-12 0-16,-4-3 0 15,-4 0 14-15,-7-3-14 16,-6 1 0-16,-5 4 2 16,-9 2-1-16,0 5 12 15,0 8-13-15,0 0-6 16,-7 0 0-16,-6 4 9 15,0 13-3-15,-2 5 0 16,3 7 6-16,3-1-10 16,5 2 4-16,4-8-3 15,0-2-8-15,0-8 11 16,10-3-1-16,8-6-6 0,7-3 14 16,10 0 17-16,4-17-24 15,5 0 5-15,-2-5 10 16,-3 4-15-16,-7 2-2 15,-9 2-7-15,-8 6 18 16,-9 5-7-16,-6 3-2 16,0 0 0-16,0 0-15 15,-12 11 10-15,-12 6 5 16,0 7 6-16,-3-1 0 16,8 0 3-16,4-2-9 15,7-3-1-15,7-1-13 16,1-3 14-16,0-2 0 15,8-2-8-15,8-2 22 0,6-4-10 16,-1-2-4 0,4-2 0-16,-4 0 8 0,0 0-8 15,-3-7-6-15,-10-3-9 16,-7 0-15-16,-1-3 26 16,0-3-52-16,-15 2-1 15,-3 3 38-15,2 5-30 16,8 4 39-16,7 2 4 15,1 0-13-15,0 10 18 16,0 4-2-16,9 3 3 16,9-3 24-16,3 3-2 15,4-6-4-15,1-5 9 16,3-6-21-16,1 0 43 16,2-14-41-16,-1-6 8 0,4-11 35 15,-2-6-40-15,-1-6 0 16,-4-1 5-16,-5-4-5 15,-3 4 1-15,-8 1-8 16,-3 3-1-16,-6 2 5 16,-3 7-2-16,0 6-6 15,0 11 0-15,0 5 1 16,0 6-8-16,0 3 7 16,-3 3-50-16,-2 18 32 15,-2 13 10-15,0 9 8 16,1 4-1-16,3 1 12 15,1-6 10-15,2-9-14 16,0-8-4-16,0-11 10 0,0-6-13 16,8-4 0-16,-1-4-5 15,5 0-29-15,2-5 1 16,-6-19-104-16,-6-9-452 16</inkml:trace>
  <inkml:trace contextRef="#ctx0" brushRef="#br0" timeOffset="44582.6023">14179 13810 785 0,'0'0'1'0,"0"0"-2"16,0 0-117-16,0 0 53 16,81-7 64-16,-41 3-32 0,-3 1-170 15</inkml:trace>
  <inkml:trace contextRef="#ctx0" brushRef="#br0" timeOffset="45129.1596">14433 14032 317 0,'0'0'362'15,"0"0"-362"-15,0 0 7 16,0 0-7-16,0 0 39 15,0 0 9-15,104-11 6 0,-77-2-46 16,-4-1 8 0,-4-2 5-16,-6-1-20 0,-2-1 41 15,-3-3-42-15,-3-4 0 16,-3-1-5-16,-2 1-2 16,0-4-16-16,-3 3-17 15,-12 7-24-15,3 6 27 16,-3 9-12-16,0 4 22 15,3 2 20-15,0 15 8 16,3 5-1-16,3 2 0 16,6 3 14-16,0 0-12 15,0-1 7-15,9-5 8 0,5-3 21 16,2-7-37 0,2-6 7-16,0-5 4 0,-1 0-7 15,2-4 27-15,1-13-31 16,0-3 0-16,-2-3 6 15,0-2-7-15,-5 1-4 16,-1 7 1-16,-2 4-18 16,-5 6 18-16,-2 7-12 15,-1 0-2-15,1 0 8 16,2 0 0-16,0 15 9 16,1 4-2-16,3 3 10 15,4 0 8-15,2-3-16 16,4 0 0-16,4-6 17 0,5-1-17 15,7-3-17 1,5-6-104-16</inkml:trace>
  <inkml:trace contextRef="#ctx0" brushRef="#br0" timeOffset="46943.9716">15781 13989 725 0,'0'0'85'0,"0"0"-78"0,0 0 58 16,85-100-36-16,-55 63 5 16,-2 1 5-16,1-1-30 15,1-4 4-15,-2 4-13 16,-7 4 0-16,-10 8 3 15,-4 8-3-15,-7 8-4 16,0 6 0-16,0 3-14 16,-5 7-13-16,-12 18 0 15,-3 11 31-15,-1 6 9 16,4 3-9-16,7-1 0 0,9-8-9 16,1-9 16-1,0-8-14-15,16-9-9 0,4-9 16 16,8-1 3-16,6-10-3 15,3-17 0-15,-1-6-6 16,-3-7 12-16,-5-1-12 16,-7-1 4-16,-9 1 2 15,-6 2-19-15,-4 1 24 16,-2 8-5-16,0 10 5 16,0 12-4-16,0 5 16 15,0 3-17-15,-2 11-3 16,-4 17-12-16,0 11 15 15,0 7 0-15,0 0 9 16,5 0-8-16,-1-5 15 16,1-3-16-16,-4-8 0 0,2-9 20 15,0-7-20-15,0-8 0 16,3-4 11-16,0-2-9 16,0 0 9-16,0-2-11 15,2-18-33-15,14-5 30 16,8 2-57-16,2 4 55 15,-3 9-3-15,-2 9 10 16,2 1-10-16,-6 0 4 16,2 3 4-16,-2 7-4 15,2 0 12-15,3-1-8 16,-4-4 25-16,5-3-23 16,-5-2 28-16,3 0-28 0,-4-8 0 15,4-6 21-15,-2 0-23 16,-6 0-10-16,-3 3 8 15,-3 5-13-15,-6 3 11 16,-1 1-6-16,0 2 1 16,0 0-12-16,0 0 7 15,-4 16 14-15,-10 1-1 16,2 6 4-16,1-1 13 16,5-1-16-16,1-1 0 15,5-3 6-15,0-5-4 16,0-3-2-16,5-4 0 15,8 0 3-15,1-5 4 16,6 0-7-16,4-2 0 0,-3-10 20 16,-2-4-20-1,-4 1-5-15,-6-1 1 0,-6 0 8 16,-3 3-17-16,0-1 7 16,0 2 6-16,-11 2-18 15,4 5 15-15,3 2 3 16,2 1 0-16,2 2 5 15,0 0-10-15,0 0-4 16,0 3 9-16,9 9-19 16,8-2 19-16,5 2 0 0,3-2 15 15,4-3-14 1,-2-3 16-16,-5-3-17 0,-6 1 0 16,-5-2 4-16,-7 3-4 15,-2-1 0-15,1-2-3 16,-2 8 13-16,4 3-5 15,2 8-5-15,1 3 3 16,2 3 27-16,3-1-30 16,4-8-1-16,4-6-6 15,4-5 14-15,8-5 10 16,10 0-17-16,9-17-45 16,0-11-114-16</inkml:trace>
  <inkml:trace contextRef="#ctx0" brushRef="#br0" timeOffset="48070.3582">17619 14030 878 0,'0'0'124'0,"0"0"-123"16,0 0 1-16,0 0-4 15,113-83 4 1,-68 44-4-16,-6-10 2 0,-1-2 0 15,-6-3 10-15,-8-1-10 16,-4 2 0-16,-12 5-3 16,-8 9 8-16,0 14-12 15,0 11 7-15,-8 12 0 16,-3 2-18-16,-8 16 9 16,-4 18-2-16,2 13 1 15,0 6 20-15,12 0-17 16,9-8 7-16,0-6 0 15,14-11-20-15,11-11 16 16,3-13 4-16,2-4 0 0,1-5 7 16,-1-19-7-16,-1-5 0 15,-3-6-5-15,0-3-14 16,-5-1 7-16,0 1-2 16,-7 6 9-16,1 5-6 15,-6 11 8-15,-4 7 3 16,-2 8-2-16,-3 1-14 15,0 10-1-15,0 15 17 16,0 8 3-16,0 8 12 16,-8-1 18-16,-1 0-4 15,2-2-19-15,-1-7 44 16,6-11-46-16,-1-4 2 16,1-7-1-16,2-7-4 0,0 0-5 15,0-2 0-15,0 0 0 16,0-2-11-16,12-18 7 15,6-4-25-15,6 1 12 16,-2 6-9-16,-4 7 19 16,0 6 7-16,-6 4 0 15,1 0-7-15,-1 1 7 16,3 12 0-16,-1 1 13 16,5-2-12-16,2 2 22 15,-1-4-21-15,3-3 8 16,-3-5 22-16,2-2-28 15,0 0-2-15,-1-16 2 16,-3-1 9-16,0 0-26 16,-6-2 10-16,-3 6-23 0,-3 1 18 15,-2 8-5-15,-4 2 11 16,0 2-4-16,0 0-9 16,0 0 13-16,0 11-10 15,0 8 12-15,-4 3 7 16,2 1-7-16,2-2 0 15,0-3 2-15,0-5 10 16,12-3-9-16,2-8-3 16,4-2 0-16,2 0 15 15,1-11-11-15,0-4-8 0,0-5 1 16,-4 5-41 0,-3 4 21-16,-5 6-3 0,-4 5 26 15,-2 0-21-15,-2 0 20 16,-1 0 1-16,4 7 29 15,1 5-3-15,4 5 19 16,3-4-45-16,6-1 12 16,3-5 3-16,5-7-13 15,6 0-2-15,8-8 0 16,2-13-22-16,-6 1-61 16,-9 0-231-16</inkml:trace>
  <inkml:trace contextRef="#ctx0" brushRef="#br0" timeOffset="48198.8463">18883 13744 968 0,'0'0'0'16,"0"0"-94"-16,0 0-422 16</inkml:trace>
  <inkml:trace contextRef="#ctx0" brushRef="#br0" timeOffset="50700.4799">20129 13597 857 0,'0'0'4'16,"0"0"27"-16,0 0 24 15,0 0-42-15,0 0 4 0,0 0 8 16,-45-12-7 0,19 36-18-16,-4 10 0 0,6 7 4 15,7 4-2-15,9 2-2 16,8-4 0-16,0-8-5 16,11-6 5-16,19-10 0 15,12-9-8-15,10-8 17 16,9-2-26-16,2-20 15 15,-3-19-32-15,-10-6 32 16,-9-6-16-16,-11-2 14 16,-10 4-2-16,-6-1 12 15,-7 4-8-15,-4 7 2 16,-3 14 0-16,0 11 21 16,0 10-21-16,0 4-2 0,0 0 2 15,0 19-13-15,0 14 13 16,0 9 2-16,0 5 3 15,0-2 31-15,0-1-34 16,2-3 12-16,5-5-8 16,-1-6 5-16,-1-9 1 15,-2-7-12-15,-3-10 0 16,0-3 8-16,0-1-6 16,1 0 5-16,1 0-6 15,5-15 1-15,2-4-4 16,6-1-43-16,4 6 39 15,2 5-11-15,-1 6 17 16,1 3 0-16,1 0-3 0,-4 0 6 16,1 0 0-16,0 4-3 15,3 5 0-15,-2 1 14 16,1-1-14-16,-3-5 0 16,0-3-1-16,0-1 15 15,-2 0-4-15,4-17-10 16,-4-3 0-16,0-4-3 15,-6 2-11-15,-4 6 5 16,-3 6 4-16,-3 7 10 16,0 3 6-16,0 0-11 15,0 0-10-15,0 0-1 16,0 13 3-16,0 6 8 0,0 7 2 16,0-3 9-16,7-2-10 15,3 1-1-15,4-6 0 16,2-2 5-16,3-3-5 15,1-3 0-15,2-2-1 16,2-3 7-16,-4-3-19 16,-1 0 13-16,-1 0 0 15,-2-15 1-15,2-3-1 16,-3-5 0-16,0-4-3 16,-3-4 8-16,1-5-18 15,-2 0 11-15,-1-4-41 16,-1-5 25-16,-3 4-20 15,0-2 19-15,-1 4 14 0,0 2 5 16,0 6-5 0,-1 7 5-16,-2 6 0 0,-2 8 17 15,0 7 0-15,0 1 16 16,0 2-33-16,0 0-6 16,0 3-11-16,-2 19 17 15,-8 10 0-15,-2 9 2 16,-1 5 9-16,4-3-10 15,1 4 8-15,4-2-6 16,4-9 32-16,0-2-35 16,1-9 3-16,10-4 12 15,5-6-13-15,1-4-1 0,5-7-1 16,11-4 7 0,4 0 13-16,8 0-20 0,-2-7 0 15,-4-1 7-15,-4 2-7 16,-13 0 0-16,-9 3-1 15,-9 1 5-15,-4 2 12 16,0 0-16-16,0 0 1 16,-1 0-4-16,-14 0 4 15,-8 0-1-15,-2 5 0 16,-3 12 10-16,0 6-17 16,8 2 7-16,7 6-6 15,4-1-5-15,6-1 9 16,3-3 1-16,0-5 0 15,3-7 1-15,6-5-4 16,-2-7 4-16,5-2 0 0,6 0 4 16,8-19-4-16,8-10 21 15,2-10-21-15,1-7 0 16,-7-2-14-16,-8-3 14 16,-7 0-30-16,-6 5 30 15,-6 7-20-15,-2 8 19 16,-1 12-7-16,0 7 8 15,0 7-3-15,0 5 3 16,0 0-33-16,0 0 8 16,-9 10 6-16,-7 9 19 15,1 7 0-15,0 3 6 16,5 3-8-16,2-3 4 0,5-2-2 16,3-3 22-16,0-2-19 15,0-3 5-15,12-2-8 16,6-5 0-16,0-3 7 15,4-5-7-15,1-4 0 16,-2 0 5-16,-2 0 4 16,-4-8-10-16,-3-1 1 15,-2-2 0-15,-4 4 7 16,-1-5-7-16,2 0 0 16,-2-1 9-16,2 0-3 15,2-2-8-15,8-2 2 16,3 0-34-16,4 2 33 15,3 4-47-15,-4 6 21 16,-9 2 21-16,-8 3 3 16,-5 0-5-16,-1 6-5 0,0 16 13 15,0 12 43-15,-4 3-23 16,3-3-4-16,1-7 10 16,0-8-22-16,0-7 20 15,0-7-24-15,3-2 0 16,3-3 18-16,7 0-15 15,8-8 12-15,6-9 7 16,1-6-19-16,-2 0 6 16,-7 2-9-16,-3 3 0 15,-5 4-4-15,-6 1 4 0,-5 2 0 16,0-1-1 0,0-1-2-16,-6 1 1 0,-7 3-20 15,0 1-24 1,5 4 41-16,3 4-20 0,2 0 20 15,-2 7-1-15,-2 18 8 16,4 12-9-16,3 5 7 16,0 1 0-16,9-6-1 15,5-8 1-15,4-10 0 16,-1-4 1-16,1-10 7 16,-2-3-4-16,1-2-4 15,-1 0 0-15,2-17 6 16,1-9-2-16,-2-1-4 0,2-5 6 15,-1 6-2 1,0 6-6-16,2 6 2 0,0 5 0 16,3 5-19-16,0 0 19 15,-2 2 0-15,-4 2 0 16,-4 0 10-16,-5 0-22 16,-4 9 10-16,-4 6 2 15,0 6 8-15,-1 4-5 16,-13 6 18-16,1-4 17 15,2-2-34-15,4-5 8 16,6-6-12-16,1-6 0 16,0-3-12-16,1-4 12 15,18-1-10-15,8 0 6 16,5-12-9-16,5-1-20 0,-6 5-23 16,-7 6 7-16,-6 2 43 15,-6 0-46-15,-5 0 52 16,-2 5-5-16,0 2 6 15,-3 1-2-15,4-1-3 16,0 3 4-16,3 0 6 16,6-3-5-16,5-1-1 15,5-2 8-15,2-2 0 16,-5-2 0-16,-2 2-8 16,-16 6-87-16,-4 4-393 15</inkml:trace>
  <inkml:trace contextRef="#ctx0" brushRef="#br0" timeOffset="50986.7328">21005 14611 773 0,'0'0'12'0,"82"0"28"0,-6-10-40 16,19 0 0 0,13 1 66-16,0 0-66 0,-4 4 0 15,-5 4 2-15,-6 1-2 16,-11 0-68-16,-8 0-331 15</inkml:trace>
  <inkml:trace contextRef="#ctx0" brushRef="#br0" timeOffset="53022.8306">4102 14894 116 0,'0'0'20'0,"0"0"-5"16,0 0 51-16,0 0-20 15,0 0 66-15,0 0-38 16,0 0-27-16,-16-8 16 16,16 8-35-16,0-2 9 15,0 2 31-15,0-1-51 16,0 1 4-16,0 0 13 15,0 0-27-15,0 0-14 16,0 0-43-16,-2 13-164 16,1 2 76-16</inkml:trace>
  <inkml:trace contextRef="#ctx0" brushRef="#br0" timeOffset="55952.749">11748 15632 679 0,'0'0'85'0,"0"0"-15"16,0 0-65-16,0 0 52 16,0 0 8-16,0 0 3 15,4 0-2-15,1 0-25 16,-2 0 7-16,7-14-5 16,11-13-40-16,3-10 13 15,4-9-16-15,-2-1 0 16,-4-7 10-16,2-8-10 15,-5 3-1-15,-1 6-2 16,-3 13-13-16,-5 17 6 16,-5 15 10-16,-3 8-14 15,-1 0-5-15,6 10-54 0,-1 17 42 16,2 12 28-16,0 5 6 16,-1-1-4-16,3-6 1 15,1-10 0-15,-2-9-1 16,1-10 1-16,-1-4-1 15,-2-4 1-15,8 0 0 16,5-10 12-16,5-20-12 16,5-9 0-16,1-6-1 15,-2-2-8-15,-4 6 6 16,-3 6-1-16,-5 9 4 16,-5 14-1-16,-7 7 5 0,-1 2-4 15,-3 3 3 1,4 3-3-16,3 18 0 0,3 12 1 15,0 11 0-15,0 8 40 16,-3-1-41-16,-1-3 6 16,1-7-3-16,1-9 3 15,-1-6-6-15,3-5 0 16,4-6-40-16,6-8-36 16,6-7-149-16,3-8-356 15</inkml:trace>
  <inkml:trace contextRef="#ctx0" brushRef="#br0" timeOffset="56597.2251">12947 15329 870 0,'0'0'0'0,"0"0"-1"15,-82-7-34-15,55 7 35 16,3 0 12-16,-1 1 20 15,0 12 25-15,1 3-46 16,3 7-4-16,1 6 20 16,0 1-25-16,6 0 11 15,6-3-13-15,4-5 10 16,4-5-3-16,0-5-7 0,11-4 0 16,7-2-6-1,6-5 14-15,5-1 3 16,6 0-8-16,-1-14 3 15,2-6-3-15,-6-1-3 0,-2-1-12 16,-10 3 4-16,-8 2 9 16,-8 3-6-16,-2 4-1 15,0 5-4-15,-12 1-10 16,-6 4 20-16,0 0-13 16,0 2 7-16,3 10 12 15,3-1-10-15,9 1 4 16,3 1-11-16,0 1-2 15,14-2 13-15,10 1 0 16,14-9-4-16,5-4 9 16,5 0 8-16,0-4-13 0,0-12 0 15,-6-7 11-15,-5-4-11 16,-1-5 0-16,-5-7-1 16,-7-1 14-16,-5-3-5 15,-11 1-8-15,-8 1 0 16,0 3 23-16,-12 8-23 15,-17 5 0-15,-3 9 3 16,-7 10 3-16,-3 4-1 16,2 2-5-16,5 0 0 15,4 11-14-15,6 5 14 16,7 1-26-16,6 0-7 16,9 1-22-16,3 0-15 0,7 1-56 15,23-5-75-15,9-8-164 16</inkml:trace>
  <inkml:trace contextRef="#ctx0" brushRef="#br0" timeOffset="56881.7349">13441 15187 611 0,'0'0'97'0,"0"0"-65"16,0 0-19-16,0 0-12 15,0 0 41-15,0 0 90 16,24-25-92-16,-24 25-22 15,-14 8-10-15,-5 12-1 16,-3 2 2-16,3 6-9 16,3 0 4-16,7 0 12 15,5 1-16-15,4-3 0 0,0-3 5 16,4-2 3-16,11-4 1 16,5-4-9-16,5-4 0 15,2-5 15-15,9-1-15 16,5-3 0-16,7 0-3 15,3-3-49-15,0-3-136 16,-5 1-520-16</inkml:trace>
  <inkml:trace contextRef="#ctx0" brushRef="#br0" timeOffset="58935.681">14879 15400 826 0,'0'0'0'15,"0"0"0"-15,0 0 2 16,82-9-2-16,-49-8 15 15,2-5-15-15,-2-5 3 16,3-4 15-16,-3-5-14 16,-8-1-4-16,-5-1 10 15,-10 1-6-15,-10-1-8 16,0-2-11-16,-15-3-24 16,-12 1 36-16,-2 0-37 0,-1 6 39 15,9 11 0-15,6 11 2 16,9 9 2-16,2 5-3 15,4 0 0-15,0 0-21 16,-2 16 15-16,2 9 6 16,-2 9 12-16,2 2-12 15,0 4 24-15,0 5 6 16,0-1-2-16,0 5 40 16,0 0-41-16,-1 3 3 15,1-1-8-15,0-1-16 16,0-2 21-16,0-11-27 15,0-10 7-15,0-8-7 16,0-12 0-16,0-5 0 16,0-2 14-16,0 0-11 0,0 0 13 15,0-8-16-15,1-15-14 16,13-11 8-16,11-4-65 16,4 3 8-16,5 6 28 15,-2 9-20-15,3 6 31 16,-4 8 11-16,-4 4 10 15,-3 2-21-15,-5 0 23 16,-4 16 1-16,-1 4 8 16,-4 5 4-16,-1 2 26 15,-2-1-14-15,2-6-17 16,-1-4 34-16,4-5-41 0,3-4 0 16,5-7 15-1,9 0-10-15,7-4 8 0,6-14-13 16,2-6 0-1,-3-3-12-15,-4-2-2 0,-7-4-9 16,-6 2 21-16,-8 1-19 16,-4 7 14-16,-6 4-7 15,-5 13 14-15,-1 3-14 16,0 3 14-16,0 0-3 16,-10 6-3-16,-8 8 12 15,3 6 8-15,2 4-2 16,4 3-10-16,4 1 26 15,5 0-21-15,0 0-5 16,2 0 13-16,11-3-12 16,7-4 6-16,2-4-9 0,8-4 5 15,1-5-9-15,6-5 4 16,1-3 0-16,2 0 3 16,0-7 0-16,-2-5-6 15,-3-5-5-15,-3 0-15 16,-7 1 14-16,-9 2-11 15,-7 3-8-15,-7 3 26 16,-2 3-9-16,0 1-11 16,-15 4 21-16,-5 0-20 15,-5 0 10-15,-2 14 13 16,1 0-2-16,-1 2 13 16,8 2 5-16,3 4-3 0,10-2-15 15,6 2 3 1,0 2 11-16,9-4-12 0,17-3 1 15,7-4-3-15,4-6 4 16,4-7-2-16,-3 0-2 16,-4 0 10-16,-5-13-20 15,-9-2-4-15,-6-2 11 16,-8 2-7-16,-4 0 8 16,-2 0-5-16,0-1 7 15,-13-1-26-15,-6 0 20 16,-1 1-39-16,0 6-12 15,1-1 42-15,2 7-14 16,4 4 24-16,2 0 3 16,3 0 2-16,1 0-5 15,5 6 5-15,2 4 0 0,0 1-8 16,0 3 19-16,0 0 0 16,2 0-11-16,12-2 5 15,-2-2 41-15,5-6-37 16,3 0-9-16,-1-4 1 15,5 0 2-15,0-8 11 16,1-9-14-16,-1-5 1 16,-1-5 19-16,0-3-18 15,3-5 3-15,-3-1 7 16,-1-2-4-16,-3 1-5 16,-2 5-3-16,-6 6 0 15,-3 8 20-15,-5 9-12 16,-3 6 13-16,0 3 13 15,0 0-28-15,0 0 19 0,0 0-25 16,0 0 1-16,0 0-13 16,0 14 8-16,-5 11 4 15,-1 6 20-15,-1 8-8 16,-1 1 25-16,1 3-11 16,2 0-10-16,2-4 33 15,1-2-46-15,2-6 0 16,0-3-3-16,0-6 12 15,0-5-12-15,0-6 0 16,0-7 0-16,0-4-7 0,0 0 10 16,0 0-3-16,0-10 0 15,0-12-11 1,0-11 10-16,2-5-26 0,0-8-1 16,-2-1 20-16,0-6-38 15,0-1 13-15,-2 0 30 16,-5-1-5-16,2 2 5 15,3 8 3-15,2 9 0 16,0 8-4-16,10 12 4 16,6 2 0-16,8 3-1 15,5 1 10-15,-1 3 4 16,2 4-13-16,-4 3 0 16,-2 0 8-16,-6 0-6 0,-1 12-2 15,-4 3 3-15,-5 4 7 16,2 7 22-16,-7 5-15 15,-3 2-15-15,0 6 34 16,-3-3-33-16,-13 1-3 16,1-4 3-16,-5-3 8 15,4-2-22-15,-4-6-22 16,-3-6-127-16,-6-16-272 16</inkml:trace>
  <inkml:trace contextRef="#ctx0" brushRef="#br0" timeOffset="60413.9378">3625 14675 29 0,'0'0'532'16,"0"0"-430"-16,0 0-28 15,0 0-27-15,0 0 32 16,0 0-31-16,1-5-28 15,-1 5 32-15,-3 0-52 16,-8 0 0-16,-3 12 2 0,-7 8 7 16,-4 4-7-16,-2 7-2 15,-7-1 1 1,-2 5 5-16,-3 5-6 0,-3 3 0 16,1 4-1-16,-3 1 9 15,0 0 6-15,-4-1-14 16,-3-1-2-16,-4 0 2 15,2 0 3-15,0 0-2 16,4-5-1-16,7-3-6 16,9-8 6-16,8-9-5 15,7-5 5-15,9-7 18 16,3-5-18-16,3-1 0 16,1 0-4-16,-1-3 12 0,3 1-13 15,0 1 5-15,0-2 0 16,0 0-7-16,0 0 7 15,0 0-3-15,0 0 1 16,0 0-41-16,0 0-33 16,0 3-78-16,14-3-18 15,5 0-189-15</inkml:trace>
  <inkml:trace contextRef="#ctx0" brushRef="#br0" timeOffset="61186.4191">3631 14684 568 0,'0'0'0'0,"0"0"-1"16,0 0-72-16,0 0 73 15,0 0 68-15,0 0-53 16,6 20 17-16,0-9-12 16,6 3-7-16,1 3 57 15,4 1-53-15,5 4 2 16,0 0 20-16,4 4-33 15,-1 6 20-15,5 3-26 16,-2 5 10-16,2 1-1 16,-2 2-4-16,-1-7-5 15,1-4 7-15,-2-4 0 16,-2-6 11-16,0-3-18 16,-3-4 2-16,1-2 36 0,-4 1-38 15,1-5 0 1,-4 1 24-16,-2-3-21 0,-4-4 3 15,-3 1-6-15,-4-4 0 16,1 0 9-16,-3 0-7 16,0 0-2-16,0 0 0 15,0 0-17-15,0 0-3 16,0 0-68-16,0-5-95 16</inkml:trace>
  <inkml:trace contextRef="#ctx0" brushRef="#br0" timeOffset="67669.8712">2823 13090 669 0,'0'0'76'0,"0"0"-60"16,0 0 17-16,0 0 19 16,0 0 12-16,0 0 40 15,0 0-74-15,-19-27 1 16,18 17 10-16,1-4-40 0,0-6 37 15,0-7-38-15,3-11 8 16,14-11 3-16,1-9-11 16,-1-6 0-16,0-1-3 15,-8 1 13-15,-2 3-2 16,-6 6-8-16,-1 9 0 16,0 7 5-16,0 3-5 15,-3 8-3-15,-2 3-3 16,2 0-10-16,0 5 16 15,1 4-33-15,2 6-12 16,0 5 35-16,0 3-53 16,0 2-58-16,0 0-44 0,-3 10-180 15,-6 7 22-15</inkml:trace>
  <inkml:trace contextRef="#ctx0" brushRef="#br0" timeOffset="67982.5385">2497 12573 609 0,'0'0'15'0,"0"0"-15"16,0 0 7-16,-10-93 17 16,14 64 15-16,11 3 12 15,7 1-34-15,0 0 1 0,4 5-10 16,-3 4-8-1,-1 4 10-15,-4 7-8 0,1 5-2 16,2 0 0-16,0 7-9 16,3 11 23-16,-2 7-14 15,2 6 0-15,-6 2 4 16,0 3-2-16,-3-4-2 16,-2-1-6-16,-1-2 3 15,0 0-19-15,1 4 0 16,5 0-74-16,-4-5-222 15</inkml:trace>
  <inkml:trace contextRef="#ctx0" brushRef="#br1" timeOffset="73952.7927">2858 13234 763 0,'0'0'0'16,"0"0"6"-16,0 0 11 15,0-72-12-15,0 31-3 16,0-8 50-16,3-3-19 16,-3-10 13-16,0-12-29 15,0-3-5-15,-6-6 41 0,-8-2-47 16,0-3 1-16,-4-2 41 15,2 0-35-15,-1 5 6 16,1 10-19-16,4 11 3 16,-2 10 33-16,-2 9-34 15,5 7-2-15,-3 8 18 16,0 7-15-16,5 5 10 16,0 5-13-16,2 3 0 15,4 5 4-15,0 3-4 16,1 1-8-16,2 1 8 15,-1 0-40-15,-1 0 11 16,-2 0-14-16,-2 0 5 16,3 0 25-16,-6 0-79 0,-2 6 14 15,0 5 32 1,-8 6-48-16,2 5 11 0,-10 4 29 16,0 2-13-16,-7 2 60 15,-4 1-10-15,4-5 17 16,3-5 83-16,7-6-1 15,9-8 3-15,9-7-21 16,3 0-17-16,2 0 52 16,-1-8-76-16,2-12 2 15,0-7 2-15,0-5-19 16,2-3 0-16,10 3-8 16,7 2 9-16,3 2 14 15,5 6-23-15,9 2 0 16,5 6-5-16,3 6 5 0,-1 8 0 15,-1 0-15-15,0 17 15 16,-6 10-4-16,-5 9 4 16,-4 10 0-16,-8 10-3 15,-10 5-8-15,-1 4-8 16,-8 1-60-16,0-7-26 16,0-9-10-16,0-16-308 15</inkml:trace>
  <inkml:trace contextRef="#ctx0" brushRef="#br1" timeOffset="75197.1144">936 9581 212 0,'0'0'581'0,"0"0"-547"16,0 0-34-16,0 0 0 16,-97-14 0-16,73 25 12 15,3 4-6-15,3 6-6 16,9 1 5-16,4 2-10 15,5 5 0-15,0-3 4 16,11 2-7-16,10-6 13 16,7-4-15-16,6-2 10 15,4-5 0-15,-1 1 11 16,-1 4-11-16,-2 2 0 16,-8 7-3-16,-7 9 13 0,-11 11-4 15,-8 9-6 1,0 7 1-16,0 4 21 0,-14-2-22 15,-2-9 0-15,2-14 4 16,8-18-3-16,0-13 0 16,6-9-1-16,0 0 0 15,0-29-1-15,3-17 1 16,12-14-4-16,0-3 0 16,3 1-13-16,-2 8 11 15,-1 2 1-15,0 7 5 16,-3 3-9-16,2-1 9 15,-4-3 0-15,-3 0 4 16,-4 2-1-16,-3-1 14 16,0-1-15-16,-3 2 9 15,-14-2 20-15,-3 3-29 0,5 7 4 16,2 8 10-16,1 12-15 16,9 10 4-16,3 6-5 15,0 0-20-15,0 17 2 16,7 16-23-16,10 12 41 15,2 9 3-15,-1-1 1 16,3-1 17-16,-6-5-19 16,4-8 10-16,-3-10-6 15,-5-8-6-15,0-8 0 16,-6-6-4-16,-3-4 10 16,-1-3 1-16,-1 0 2 15,0-3-2-15,-16-19 84 0,-11-12-91 16,-6-13-14-16,-4-7-1 15,5-4 22-15,3-1-14 16,5 2 7-16,7 6 0 16,6 2-6-16,11 8 6 15,0 3-2-15,0 4 0 16,16 5 4-16,2 4-9 16,0 6 7-16,1 8 0 15,-4 7-16-15,0 4 12 16,0 4 2-16,-3 18 1 15,1 11 1-15,-8 7 0 16,-4 8 0-16,-1 8 9 16,0-3 12-16,-3 2-17 0,-1-5-1 15,1-10-3-15,3-5-22 16,0-11-51-16,9-12-58 16,10-11-184-16</inkml:trace>
  <inkml:trace contextRef="#ctx0" brushRef="#br1" timeOffset="76330.1624">1392 9587 667 0,'0'0'122'0,"0"0"-116"16,0 0-8-16,0 0 2 16,0 0 0-16,0 0 78 0,24-11-17 15,-18-16-20 1,4-8-29-16,-2-7-1 0,-2-5-3 15,-6 0-8-15,0 2 0 16,0 5-17-16,0 7 7 16,-8 5-16-16,-5 9 12 15,8 9-21-15,1 8 33 16,1 2-38-16,-2 5-58 16,1 14 91-16,-1 8 0 15,1 6 7-15,4 1 4 16,0 0 2-16,0 1 16 15,3-1-22-15,9-4 0 16,0-7 9-16,9-3-9 16,2-9 0-16,4-8-8 15,6-3 19-15,3-8-5 0,3-18-6 16,-2-6 5-16,-1-6-8 16,-5-3 3-16,-4 1 0 15,-3-1-6-15,-3 5 10 16,-5 0-9-16,-4 4 5 15,-3 4-5-15,-4 6 1 16,-1 7 4-16,-4 7 0 16,0 4 16-16,0 4-13 15,0 0 12-15,0 0-15 16,-4 16-10-16,-8 6 7 16,-2 12 3-16,2 0 0 15,0 5-1-15,4 0 8 0,3-1-1 16,5-1-4-1,0-6-1-15,5-9 14 0,9-5-15 16,4-9-1-16,-1-5-4 16,1-3 10-16,-2-2 14 15,2-13-1-15,-5-7-16 16,2-1 27-16,-4 1-28 16,-5 0-1-16,-6 5 0 15,0 5 8-15,0-2-23 16,0 3 15-16,-14 2-25 15,2 0 11-15,2 6-18 16,1 0 18-16,3 2 12 16,4 1-20-16,2 0 13 0,0 1-35 15,0 12 24-15,0 2 2 16,0 6 23-16,8-2-5 16,2-2 0-1,3-2 1-15,3-5 19 0,-2-8-16 16,1-2 0-16,2 0 27 15,-1-12-3-15,2-10-11 16,-3-4-3-16,1-2-7 16,-5-3 10-16,2 1-17 15,-5-2 0-15,-1 0 2 16,-1 1 7-16,-1-2-9 16,0 0 9-16,-3 1-2 15,-2 1 39-15,0-2-45 16,0 2 11-16,0-2 3 0,0-3-15 15,-6-2 1-15,-1-3-2 16,1 4 4-16,0 0-4 16,-2 4 1-16,4 6 0 15,0 8 7-15,2 7-3 16,2 5 13-16,0 4-6 16,0 2 0-16,-3 1-11 15,3 0 0-15,0 0-12 16,0 0 5-16,0 0-22 15,-2 0 13-15,1 0 2 16,1 1 11-16,-2 9-4 16,2-1 7-16,0-1-11 15,0-1 3-15,0 1-36 0,0 1 2 16,0 1-6-16,-4 2-50 16,-2 1-94-16,-4-2-86 15</inkml:trace>
  <inkml:trace contextRef="#ctx0" brushRef="#br1" timeOffset="77507.2511">1841 8992 502 0,'0'0'16'15,"0"0"-16"-15,0 0-20 16,-51 80 20-16,38-43 77 15,4 2-23-15,4 3 5 16,3 0-6-16,2 1-27 0,0-7 1 16,13-6-12-16,6-7-10 15,7-12 18-15,2-9-13 16,9-2 4-16,2-19 30 16,-2-13-29-16,1-6 2 15,-4-1-17-15,-6-3 0 16,-7 4-5-16,-5 6 5 15,-10 9 0-15,-3 8-2 16,-3 10-6-16,0 4 5 16,0 1-15-16,-1 0 9 15,-12 14-6-15,-1 7 17 16,5-1-2-16,2 0 19 16,5-2-19-16,2-3-4 15,0-3-1-15,12-2 5 16,3-5-11-16,4-3 14 15,2-2-3-15,2-2 24 0,2-15-21 16,-1-5 18-16,-2-2-21 16,-5-1-4-16,-7 2-19 15,-6 7 19-15,-2 7 4 16,-2 6 12-16,0 3-2 16,0 0-8-16,0 0-2 15,0 0-34-15,0 5 14 16,0 3 20-16,9 1-43 15,5-5 36-15,3-4-6 16,4 0 13-16,4-16 0 0,1-8 3 16,1-9-9-1,-2-5 6-15,-4-5-1 0,-6-1 0 16,-6-1 1-16,-9-1-5 16,0 5 3-16,0 2 2 15,-6 11 8-15,-1 9-8 16,5 15-1-16,2 4-2 15,0 12-171-15,8 13-55 16,9 4-59-16</inkml:trace>
  <inkml:trace contextRef="#ctx0" brushRef="#br1" timeOffset="78775.4664">3022 8207 620 0,'0'0'99'15,"0"0"-99"-15,0 0 13 16,0 0 8-16,0 0 32 15,0 0 48-15,9-8 2 16,-8-17-43-16,1-8-27 16,4-10-20-16,-3-6-11 15,0 0 18-15,-3 3-19 16,0 7-1-16,0 11 0 16,0 9-32-16,0 9 31 15,0 5-18-15,0 2-14 0,0 3 29 16,0 0-22-16,0 0-17 15,0 0 15-15,0 0-39 16,-3 13 18-16,-8 5-36 16,-2 3-211-16</inkml:trace>
  <inkml:trace contextRef="#ctx0" brushRef="#br1" timeOffset="79734.7426">3082 8136 760 0,'0'0'23'0,"0"0"-9"16,-36-110-9-16,30 59 21 16,-2-7-18-16,0 1-4 0,-4-1 54 15,-3 5-55-15,-2 6 6 16,-2 7-9-16,1 9 10 15,3 11 9-15,3 8-2 16,2 9-12-16,5 2 13 16,2 1-18-16,2 0-2 15,1 0-1-15,0 0-14 16,0 0 13-16,0 11-14 16,4 15 18-16,6 13-5 15,7 8 6-15,2 12-1 16,3 4 1-16,1 4 4 15,4 0 12-15,-3-2-17 16,3-9 0-16,-6-11-1 16,0-11 1-16,-9-15 0 15,-5-9-1-15,-6-9 3 0,-1-1 7 16,0 0 5-16,0-1 18 16,0-20 26-16,-16-15-58 15,-9-10-7-15,0-12 5 16,-5-5-1-16,-4-1-11 15,5 2 12-15,2 5 0 16,3 10-11-16,5 4 14 16,7 5-1-16,2 2 0 15,7 6 3-15,3 0-5 16,0 3 2-16,3 3 0 0,11 3-5 16,0 4 5-1,2 5-3-15,-1 5 2 0,0 7-10 16,2 0-3-1,-1 17 14-15,-4 12-13 0,3 9 8 16,-9 7 10-16,-5 0-5 16,-1 2 0-16,0-5 4 15,-6-5 3-15,-1-11-7 16,0-9 0-16,7-11-9 16,0-5-4-16,0-1-18 15,0 0 29-15,10 0 2 16,3-4 5-16,2-2-5 15,-1 4 0-15,-4 2-1 16,-1 0 1-16,0 0 0 0,3 15 0 16,0 8 1-16,-3 5 1 15,-2 3-2-15,-4 2 0 16,-1-1 16-16,-2-1-15 16,0 0 3-16,0-4-4 15,0-2-27-15,0-6-21 16,0-9-137-16,0-10-433 15</inkml:trace>
  <inkml:trace contextRef="#ctx0" brushRef="#br1" timeOffset="81226.6449">3344 8013 857 0,'0'0'0'0,"0"0"-41"15,0 0 41-15,0 0 4 16,0 0 42-16,0 0-28 16,38-77 15-16,-31 43-17 15,-1-5-7-15,-3 0 12 16,-1-3-15-16,-2 2-1 16,0 5-5-16,0 10 0 15,-3 8 5-15,-1 9-5 16,2 8-6-16,0 0 2 15,-1 0-24-15,2 0-2 16,-4 9 0-16,4 8 30 0,1 6 11 16,0 3-11-1,0 2 0-15,0 2-2 0,3-1 11 16,8-1-17-16,6-5 8 16,1-6 0-16,3-4-16 15,1-7 16-15,-4-5-2 16,-3-1 2-16,-1 0 5 15,-4-10 16-15,0-9-21 16,-4-10 6-16,-1-9 15 16,1-4-21-16,-2-5 0 15,-1 3 2-15,-1 2 0 16,5 10 4-16,2 7-6 16,4 9 0-16,1 6-7 15,4 0 7-15,0 6-7 0,3 4 1 16,0 0 3-16,1 7-3 15,-4 10 2-15,1 5 4 16,-5 0 6-16,-3 0-6 16,-3-3 0-16,-2-3 8 15,3-6-7-15,1-3-2 16,3-7-16-16,7 0-19 16,4-13 28-16,2-19-18 15,4-8-19-15,-1-8-14 16,-8-3-44-16,0 3-54 15,-11 9 82-15,-2 12 73 16,-5 13 2-16,-3 11 33 0,0 3 0 16,-5 5-33-16,-11 19 0 15,-2 8 53 1,1 2 38-16,4 4-32 0,7-6 9 16,6-4-68-16,0-8 0 15,5-3 6-15,12-6-1 16,3-7-4-16,4-4-1 15,4 0 0-15,0-7 20 16,1-7-20-16,-4-3 0 16,-3 0 9-16,-6 0-7 15,-6 2 2-15,-1 3-4 16,-9 6 2-16,0 0 15 16,0 1-17-16,-9 2 0 0,-8 1-5 15,1 2-5 1,1 0 10-16,3 0 0 0,8 0 2 15,2 0-4-15,2 0 2 16,0 0-25-16,0 5 25 16,12 4-10-16,5 1 10 15,5 0 0-15,0-1 2 16,4-3 11-16,-1-5-12 16,-2-1-1-16,5 0 23 15,-6-16-9-15,3-9 12 16,-2-5-26-16,-4-4 5 15,-2-4 12-15,-1-5-17 16,-4 2 0-16,-3 2 3 16,-2 3 3-16,-1 11 1 15,-1 8-7-15,-2 11 0 0,-3 6 20 16,3 0-20-16,6 0-24 16,0 12 21-16,3 6 3 15,4-2 4-15,2-2-4 16,0-6 0-16,3-4 0 15,4-4 0-15,2 0 0 16,4-19 13-16,2-6-11 16,0-6-4-16,-5-3-21 15,-3-4 5-15,-11 5 6 16,-3 2 6-16,-8 1 6 16,-3 4-1-16,0 5 4 15,-3 4 9-15,-5 7-9 0,2 4 7 16,3 6 28-16,1 0-38 15,1 1-18-15,1 19 13 16,0 9 10-16,0 5-5 16,0 8 0-16,3 0 0 15,3 1 17-15,-3-5-17 16,0-8 0-16,-3-2 12 16,0-9-9-16,0-1 8 15,0-1-11-15,-8 0 3 16,-2 3 4-16,-3-1-6 15,4 0-1-15,-3-3 0 16,9-6-9-16,-1-2-1 16,4-6-5-16,0-2 11 0,0-2 4 15,5-20 23-15,15-11-8 16,3-10-15-16,6 0 11 16,4 0-23-16,2-2-15 15,9 3-72-15,-1 0 1 16,0 5-282-16</inkml:trace>
  <inkml:trace contextRef="#ctx0" brushRef="#br1" timeOffset="83050.1782">5064 6422 865 0,'0'0'9'0,"0"0"-9"16,26-89-11-16,3 52 0 0,6 2 15 15,-4 3-10-15,-1 6 6 16,-4 1 0-16,-3 6-21 16,-1 3 3-16,-5 8-47 15,-2 5-86-15,-9 3-238 16</inkml:trace>
  <inkml:trace contextRef="#ctx0" brushRef="#br1" timeOffset="83284.2721">5270 6195 687 0,'0'0'68'0,"0"0"-68"15,0 0 3 1,0 0-6-16,0 0 6 0,0 0 1 16,54 71 55-16,-27-38-33 15,1 2-8-15,-4 3 5 16,3 1-19-16,-3-3 15 15,-2-4-19-15,0-5-2 16,-1-5-15-16,2-7-40 16,3-9-57-16,-5-6-145 15</inkml:trace>
  <inkml:trace contextRef="#ctx0" brushRef="#br1" timeOffset="84572.6446">5694 6432 777 0,'0'0'54'0,"0"0"-54"16,0 0-36-16,0 0 21 15,0 0 15-15,0 0 46 16,13-21-38-16,-7-6 18 16,3-2-26-16,-6-2 0 15,-3-1 13-15,0-5-13 16,0-1 6-16,0-1-6 15,-12 2-1-15,-6 0-7 16,-1 3-3-16,2 5-10 16,-2 6 19-16,5 9-4 15,3 10-2-15,2 4 8 0,3 0-3 16,1 1-8-16,2 16 13 16,0 6-2-16,3 3 0 15,0-1-4-15,8-4-2 16,5-2 6-16,5-2 0 15,0-5 3-15,3-2-3 16,0-3 0-16,1-3-2 16,2-4 7-16,1 0 2 15,1-4-7-15,-3-13 6 16,0-6-1-16,-8-2-5 16,-2-2 0-16,-2-6-5 15,-8 0 16-15,-3-4-19 16,0 1 8-16,0 3 0 0,0 0-8 15,0 2 8 1,0 3 0-16,0 2-11 0,0 4 17 16,9 2-10-16,5 7 4 15,3 1-7-15,1 4-12 16,0 4 19-16,-3 4-8 16,0 0 6-16,-1 12-20 15,-3 8 22-15,4 2 0 16,-3 3 3-16,1-3 9 15,4-1-7-15,0-3-5 16,-1-3 16-16,6-3-7 16,0-5-3-16,-2-7-6 0,2 0 3 15,-1-3 30 1,-2-13-21-16,1-4-1 0,0-4 3 16,-5-3-4-16,-1-4 5 15,-5-3-15-15,-8 0 0 16,-1-2 3-16,0 2-1 15,0 0-2-15,-15 0 0 16,2 4-9-16,-1 5-1 16,3 7 10-16,6 9 0 15,-1 5-3-15,6 4 3 16,-3 0-13-16,3 0 12 16,0 0-58-16,-2 9 59 15,2 8 0-15,0 2 8 16,0-2-18-16,0-3 10 15,5 2 0-15,7-2-3 0,3 2 6 16,0 1 2-16,6-2-5 16,-2 4 0-16,1-2 17 15,2-3-17-15,0-3 0 16,-1-5 9-16,-3-5-5 16,1-1 29-16,-3 0-13 15,4-7 3-15,-2-9 35 16,3-5-48-16,1-3 1 15,-5-1-11-15,-2 0 12 16,-5 0-2-16,2-1-10 0,-6 4 6 16,3-1-6-1,-3 4 2-15,-1-2-2 0,0 3 0 16,-2 1 3 0,-3 1 5-16,0-1-8 0,0-2 0 15,0-4 2-15,0-5-2 16,-8 0-2-16,0-2-1 15,0 4-2-15,2 6-5 16,3 7 10-16,-1 6 0 16,3 7 4-16,-1 0-4 15,1 0 0-15,-2 0-13 16,3 1-10-16,-2 17 20 16,0 7 3-16,2 4 0 15,0-2 0-15,0-3 0 16,0-5 0-16,5-4-3 0,4-5 3 15,-3-4-15 1,3-1 15-16,0-5 0 0,3 0 5 16,0 0-4-16,4 0-1 15,4-7 0-15,2-7-14 16,8-4-14-16,1-3-98 16,-4-5-134-16</inkml:trace>
  <inkml:trace contextRef="#ctx0" brushRef="#br1" timeOffset="85462.5314">7297 4555 392 0,'0'0'42'0,"0"0"43"16,0 0-3-16,0 0-11 16,0 0-3-16,0 0 35 15,-3-74-50-15,3 74-8 16,0 0 0-16,0 0-39 16,0 0-6-16,5 2-7 15,11 16 7-15,6 6 10 16,5 7-3-16,-3-1-7 0,-2-3 7 15,-3-5 8 1,1-5-19-16,-3-9 4 0,-4-3 0 16,1-4 6-16,-7-1-6 15,6 0 0-15,1-18 19 16,4-12-11-16,-4-6 19 16,-3 4-27-16,-5 10 0 15,-3 11 18-15,-3 8-14 16,0 3-4-16,0 0 0 15,5 0-11-15,3 9-1 16,4 4 9-16,2 4 3 16,4-8-9-16,-4-4 9 0,0-2 0 15,-2-3 3 1,3 0 6-16,1-10-10 0,7-11 1 16,2-9-73-16,-3-4-67 15,-8-5-315-15</inkml:trace>
  <inkml:trace contextRef="#ctx0" brushRef="#br1" timeOffset="86205.1865">7998 4497 845 0,'0'0'23'0,"0"0"-16"15,0 0 18-15,0 0-25 0,0 0 72 16,0 0-62-16,34-97 6 15,-26 57-16-15,-2-1 0 16,0 2 23-16,-6 2-23 16,0 4 0-16,0 10 5 15,0 7-1-15,0 11 0 16,0 5-4-16,0 0-36 16,0 11 13-16,0 12-32 15,0 9 55-15,0 3-1 16,0 0 10-16,9-1-10 15,4-3 1-15,4-4 0 16,2-7-15-16,2-3 15 16,3-9 0-16,3-6 7 15,-1-2-4-15,4-13 15 0,2-17-2 16,-1-8-14-16,-4-4 17 16,-5-4-19-16,-7-2 0 15,-7-2 14-15,-5 0-13 16,-3 4 10-16,-3 6-11 15,-11 11 0-15,-1 11 1 16,4 8-1-16,6 8-6 16,2 2-9-16,1 9-40 15,2 17 42-15,0 12 10 16,5 3 3-16,10 3-10 16,5-10 10-16,4-8 0 15,0-7-8-15,0-9 19 16,0-6-10-16,-3-4-1 0,-3 0 0 15,1-18 25 1,0-14-17-16,-2-11 1 0,-6-6 6 16,-1-4-15-16,-4-3 11 15,-5 0-11-15,1-4 0 16,-2 7 1-16,0 10 6 16,0 17-7-16,0 12 28 15,0 11-23-15,0 3-1 16,4 3-4-16,5 25-5 15,5 11 0-15,3 9 10 16,2-1-2-16,-1-3 12 16,5-10-10-16,-2-9-7 0,0-5 2 15,0-9 0-15,-5-4-13 16,1-5 13-16,-4-2-58 16,-1 0-58-16,-12-4-176 15</inkml:trace>
  <inkml:trace contextRef="#ctx0" brushRef="#br1" timeOffset="86352.2306">8431 3950 863 0,'0'0'0'0,"97"-58"-208"0,-32 24-335 16</inkml:trace>
  <inkml:trace contextRef="#ctx0" brushRef="#br1" timeOffset="87683.0288">9387 3412 25 0,'0'0'742'15,"0"0"-734"-15,0 0 9 16,0 0 24-16,0 0-27 15,0 0-5-15,-32-20 14 16,22 33-21-16,-2 12-2 16,-3 9 0-16,5 5 16 15,1 3-7-15,4-2-6 16,5-4 5-16,0-2 0 16,2-9-8-16,8-6 0 15,2-10-1-15,0-4 2 16,-3-5 9-16,2 0-9 0,-1-20 29 15,0-9 30-15,0-6-49 16,-3-5-8-16,-1 2-3 16,-5 0 8-16,-1 6-4 15,0 7-4-15,0 8 0 16,0 11 3-16,0 6-2 16,0 0-2-16,0 0-6 15,0 12-8-15,3 7 2 16,9 8 13-16,3-4 0 15,4 0 1-15,4-7-1 16,1-6-3-16,4-5-6 16,2-5 18-16,3 0-22 0,6-13 13 15,4-15-109 1,-4-6-54-16,-8-9-570 0</inkml:trace>
  <inkml:trace contextRef="#ctx0" brushRef="#br1" timeOffset="88702.7472">9979 2864 824 0,'0'0'10'15,"0"0"-20"-15,0 0-1 16,-97 64 8-16,64-17-12 16,0-1 15-16,8-7 11 15,16-8-11-15,9-9 4 16,0-5-1-16,16-5 5 15,16-5-4-15,15-5-4 16,15-2 11-16,8 0 24 0,3 0-35 16,-9 0 9-1,-15 4-16-15,-14 9 17 0,-13 4-7 16,-10 8-3-16,-12 4 0 16,0 7 45-16,-12-1-26 15,-6-4-9-15,0-8 0 16,7-12-5-16,6-6 3 15,5-5-8-15,0 0-42 16,0-9 42-16,16-19-31 16,14-13-17-16,6-9 13 15,2 0-16-15,6 7 5 16,-5 5 9-16,-5 7 37 16,0 5-1-16,-5 2 1 15,-4 2 0-15,-4-1 9 16,-6 1-9-16,-1-3 39 15,-3-4-19-15,-1-1-20 16,-5-2 41-16,-4 2-41 0,-1 2 0 16,0 6 23-16,0 7-14 15,-1 5 24-15,-2 5-7 16,-1 5-21-16,1 0-5 16,-3 5-28-16,3 17 28 15,0 6 5-15,3 3 4 16,0 5-11-16,0 0 2 15,9 3 0-15,2 0 28 16,-3 1-28-16,-1-4 9 16,-1-4 9-16,2-2-14 0,-4-7 2 15,1-8-6-15,-1-6 0 16,-3-8-1-16,-1-1 10 16,0 0-9-16,0-9 65 15,-1-16-39-15,-11-12-20 16,-3-8-6-16,-3-8 2 15,-1-6-18-15,0-1 16 16,3-2-7-16,2 2 6 16,9 0-7-16,5 7 8 15,0 8-5-15,14 12 5 16,2 9-26-16,2 7 26 16,-1 8-10-16,-1 5 9 15,-3 4-7-15,1 0 7 16,-3 1-5-16,2 19 6 15,-6 12-11-15,2 8 17 0,-8 7-6 16,-1 1 26-16,0-3-19 16,0-1 8-16,-4-5-15 15,-4-3 3-15,1-8-8 16,4-5 5-16,3-9-104 16,0-7-39-16,3-7-173 15</inkml:trace>
  <inkml:trace contextRef="#ctx0" brushRef="#br1" timeOffset="89904.8759">10842 2960 706 0,'0'0'122'0,"0"0"-115"16,0 0 1-16,0 0 80 16,0 0-49-16,0 0-1 15,100-89-38-15,-82 62 10 16,-3 3 5-16,-3 2-15 15,-3 4 0-15,-4 1 0 16,-5 4 6-16,0 5-12 16,0 1-1-16,0 5 7 15,0 2-18-15,0 0-23 16,0 14-27-16,0 8 66 16,0 5 4-16,0-4 7 15,2-3-9-15,3 0 0 16,0-8-7-16,6-2 7 15,-2-3-3-15,1-3-4 16,4-2 14-16,1-2-3 0,6 0-4 16,3-6 0-16,3-14 16 15,3-9-15-15,4 0-1 16,-3-2 5-16,-3-6 0 16,2 2 3-16,-8 5-8 15,-2-3 6-15,-4 6-2 16,-6-2-4-16,0 6 0 15,2 2-5-15,-4 3 12 16,2 6-11-16,2 3 4 16,-8 2 0-16,-1 5-12 0,-3 2 12 15,0 0-2 1,0 0 0-16,0 5-39 0,-1 17 10 16,-17 7 28-16,6 7 6 15,-3 3 33-15,6-3-20 16,5-3-15-16,4-3 17 15,0-4-16-15,4-2 14 16,14-7-16-16,5-4 0 16,5-6 4-16,3-2-4 15,2-5 0-15,0 0 7 16,-3-12-5-16,0-6 20 16,-2-1-22-16,-5 0 1 15,-5-2 1-15,-9 2-2 16,-6 3 0-16,-3 6 1 15,0 1 8-15,-3 8-18 0,-9 1-12 16,1 1 11-16,-3 16-2 16,6 7 12-16,1 2 0 15,6 1-9-15,1-3 9 16,0-7-5-16,5-2 5 16,11-5-2-16,-2-6-4 15,3-1 10-15,2-3-4 16,1 0 14-16,0-12-12 15,1-5 22-15,-4 0-24 16,-4 0 0-16,-7-2-5 0,-4 3 5 16,-2 4-10-1,0 3 6-15,-12 7-26 0,-2 2-13 16,2 0 1-16,2 8 38 16,6 9-13-16,2-1 17 15,2 1-13-15,2-3 11 16,14-4 4-16,2 0 0 15,4-7-2-15,0-3 0 16,1 0 19-16,-2 0-17 16,-2-14 10-16,-2-4 8 15,4-6-10-15,2-4 9 16,-1-5-19-16,-2-3 0 16,-1-8-1-16,-3-2 10 15,-2-2-9-15,-5-4 18 16,-4 2-14-16,-5-6 23 0,0 2-17 15,0-2-1 1,-9 9 30-16,3 14-36 0,0 11 11 16,2 15 14-16,1 5-26 15,3 2-2-15,-2 9-3 16,-1 23-22-16,0 18 25 16,0 10 0-16,3 6 0 15,0-1-5-15,1-9 13 16,19-5-8-16,0-10 0 15,5-14-4-15,0-9-13 16,2-9 17-16,4-9-21 16,5 0-65-16,-2-21-150 0</inkml:trace>
  <inkml:trace contextRef="#ctx0" brushRef="#br1" timeOffset="92452.6497">12870 2143 693 0,'0'0'41'0,"0"0"-41"15,0 0 0-15,0 0 13 16,0 0 11-16,0 0 33 16,-32-25-47-16,22 25-3 15,-5 11 17-15,0 8-24 16,-4 9 0-16,0 4 0 16,2 7 9-16,2 2 15 15,5-3-24-15,5-4 0 16,5-5-6-16,0-4 0 15,3-5 6-15,16-6 0 16,4-7 9-16,8-7-9 0,6 0 0 16,7-13 0-16,5-8 6 15,-6 2-6-15,-7 1 0 16,-15 7-5-16,-9 5 15 16,-9 5-8-16,-3 1 1 15,0 0 0-15,0 0-3 16,-8 1-1-16,-8 8 1 15,-3 4 0-15,3 1 10 16,3 0-9-16,4 0-1 16,3-3-3-16,3 0-5 0,3 3 8 15,0 3-4 1,0 0 1-16,3 4 4 0,11-4-13 16,5-7 12-16,2 0 0 15,3-10 2-15,-2 0 2 16,0 0 2-16,-4-15-2 15,-4-1 1-15,-2 1 11 16,-3-3-16-16,-5-2 0 16,-2 0-4-16,-2 3 4 15,0-1-5-15,-11 2-12 16,-8 1-21-16,-2 2 36 16,3 6-13-16,0 2 15 15,8 5-10-15,0 0 16 0,6 0-12 16,4 0 0-16,0 0-52 15,0 6 37-15,9 4 5 16,3-3 16-16,0 0-2 16,4 2 9-16,-2-6-4 15,1 0-3-15,0-3 4 16,7 0 31-16,2 0-32 16,1-6 13-16,2-1 20 15,-3 3-36-15,0 4 8 16,-3 0-8-16,-6 0 11 15,0 12-5-15,-6 4-6 16,-5 3 0-16,-2 3 9 16,-2 1-3-16,0-4 1 15,0-4-7-15,0-5 0 0,-2-7 9 16,2-3-9-16,0 0-33 16,13-5 28-16,13-15 10 15,11-5-12-15,5-3-5 16,3 3-17-16,-5 0 13 15,-3-1 14-15,-11 5 2 16,-8 4-2-16,-8 4 9 16,-10 3 11-16,0 4 7 15,-3 3-23-15,-19 3-2 16,-5 0-27-16,-3 19 14 16,-3 7 13-16,5 6 0 15,7 4 9-15,4 0-9 16,11 0 0-16,6-1-17 15,0-3 22-15,3-9-5 16,11-4 6-16,2-10 3 0,1-7 1 16,1-2 7-16,1-2 1 15,0-15 39-15,1-8-54 16,-1-8 2-16,-2-4 18 16,-4-2-18-16,-3-4-1 15,-2-6-4-15,-3-2 0 16,-1-5-6-16,0 0 6 15,-3 4-7-15,3 12-1 16,-4 15 16-16,0 11-9 16,1 9 1-16,-1 5-2 15,0 0-14-15,0 0-19 0,0 17 3 16,0 9 28-16,0 8 8 16,0 3 5-16,0 6-9 15,2 1 3-15,1-3 17 16,0-5-17-16,3-5 6 15,5-8 9-15,-1-6-12 16,6-6-11-16,5-5 5 16,2-5 0-16,9-1 14 15,4 0-14-15,4-14 0 16,5-5 15-16,-5-3-12 16,-4 2-3-16,-9 1-4 15,-9 2 4-15,-8 3 4 0,-5 2 3 16,-5 4-7-1,0 3 7-15,0 3 2 0,-2 2-18 16,-4 0 7-16,2 2 2 16,-2 10-11-16,0 5 11 15,-2 5-8-15,8 5 4 16,0-3 8-16,0 3-8 16,0-3 4-16,14-3 0 15,1-7-11-15,6-3 11 16,1-5 0-16,3-6 4 15,1 0 4-15,4-4-11 16,-1-9 3-16,1-2 0 0,-3-1-8 16,-3 2 8-1,-3 0 0-15,-6 4-2 0,-5 3 11 16,-6 4-9-16,-4 1 0 16,0 2 8-16,0 0-24 15,0 0 12-15,-10 14 4 16,0 3-6-16,2 3 5 15,4 6-2-15,2-2-2 16,2 1 5-16,0-1-11 16,0-5 11-16,9 1 0 15,6-8-1-15,4 0 6 16,8-10 5-16,8-2-10 16,2 0 6-16,3-10-16 15,-9-8 7-15,-9 0-18 16,-8 2 14-16,-11 1-2 0,-3-1-6 15,-9 5 13 1,-18 0-35-16,-2 3 37 0,-1 5-29 16,6 0 29-16,6 3 13 15,8 0-8-15,2 0-7 16,5 0 2-16,1 3 0 16,2 0-19-16,0 5 16 15,0 1 3-15,0 3-1 16,4 3 10-16,5 1-9 15,0-1 0-15,1-1 0 16,0-2 20-16,2-2-20 16,-1-7 4-16,4-3 14 0,0 0-8 15,0-10 11-15,2-7-19 16,-1-2 5-16,-2 1 12 16,-3 6-18-1,-4 2-1-15,-1 4 5 0,-3 5-1 16,0 1-8-16,3 0-6 15,2 0 10-15,2 10-1 16,0 1 1-16,-1 2 0 16,-1-7-6-16,-2-2 5 15,1-2-4-15,1-2 5 16,2 0 0-16,7-9 14 16,-1-8-12-16,2-2-2 15,3-3 0-15,-2-1 3 16,1 1-1-16,-4 3-2 15,-4 2 0-15,-4 0 7 0,2 0-1 16,-3 1-6-16,-1 1 22 16,-3 1-17-16,0 1 6 15,-2 2-11-15,-1 1 10 16,0 1-26-16,0 5 12 16,0 4-76-16,-8 0-121 15</inkml:trace>
  <inkml:trace contextRef="#ctx0" brushRef="#br1" timeOffset="93459.627">14331 2644 658 0,'0'0'99'0,"0"0"-80"16,0 0 7-16,0 0 8 16,0 0 52-16,0 0-33 15,0 0-35-15,64-93 13 16,-43 64-27-16,5-9-4 15,2-1 0-15,-1-3 1 16,0-6 18-16,-5-2-17 16,-4-4 1-16,-5-3 23 15,-7 1-26-15,-4 5 0 16,-2 7 0-16,0 13 9 16,0 12-9-16,0 13 0 15,-3 4 0-15,0 2-8 16,-2 0 8-16,-3 5-37 0,-4 17 35 15,-2 9 2-15,1 6 1 16,3 2-1-16,8 2 0 16,2 0-5-16,0-3 5 15,0-4-2-15,7-2 2 16,5-9 0-16,5-7 4 16,-1-4-4-16,6-8 0 15,5-4 8-15,5 0-3 16,2-8 1-16,0-10-4 15,-1-5 9-15,-6 5-11 16,-8 3 0-16,-11 8 0 0,-7 7-3 16,-1 0 3-1,0 0-10-15,-1 17-4 0,-10 12 14 16,-4 9 4-16,6 1-2 16,3-3-2-16,6-5 11 15,0-11-11-15,0-6-3 16,9-6-2-16,5-3 10 15,2-5 3-15,6 0-8 16,7 0 0-16,-2-12-7 16,1 2 6-16,-7 3-12 15,-6 4 11-15,-6 3-17 16,-5 0 11-16,-2 5-46 16,-1 15-8-16,3 4-28 15,4-7-317-15</inkml:trace>
  <inkml:trace contextRef="#ctx0" brushRef="#br1" timeOffset="94215.7603">15631 2423 886 0,'0'0'29'0,"0"0"-22"15,0 0-7-15,0 0 2 16,0 0-2-16,-117 3 9 15,77 23 18-15,7 10 32 16,9 1-14-16,12 0-31 16,11-1-14-16,1-10 2 15,4-4-9-15,19-11 7 16,6-5 0-16,6-6-1 16,1 0 1-16,-6-17-16 15,-4-3-2-15,-7-7-42 0,-9-1 59 16,-10-1-27-1,0-1 4-15,-5 2 17 0,-13 5-9 16,2 7 13-16,3 5-5 16,5 7 16-16,6 4 8 15,2 0-16-15,0 0-17 16,0 5 13-16,13 11 4 16,9-3 28-16,2 2-12 15,4-5-7-15,-1-7 13 16,-4-3-20-16,0 0 16 15,1-11 24-15,-2-14-15 16,-2-5 13-16,1-2-37 16,-5-4 8-16,-3-1 9 15,-2-1-20-15,-1-1 0 0,-5 0 11 16,-4 5-11-16,-1 9 6 16,0 10-6-16,0 10 0 15,0 5-15-15,0 0 15 16,0 0-17-16,0 17 7 15,0 12 10-15,0 12-2 16,2 1 2-16,5-1 0 16,5-5 0-16,0-8 0 15,3-6 0-15,3-10-1 16,-2-3 10-16,1-6-20 16,0-3-26-16,-1 0-56 15,-7-14-35-15,-5-12-167 16</inkml:trace>
  <inkml:trace contextRef="#ctx0" brushRef="#br1" timeOffset="94375.0226">15836 2189 685 0,'0'0'161'0,"0"0"-161"16,0 0-40-16,0 0 18 15,0 0 5-15,0 0 17 16,59 0-14-16,-25 2-2 15,-1-2-133-15,1 0-366 16</inkml:trace>
  <inkml:trace contextRef="#ctx0" brushRef="#br1" timeOffset="96331.0511">16806 2419 888 0,'0'0'0'15,"0"0"-15"-15,0 0 15 16,0 0 0-16,0 0 10 15,0 0 19-15,77 0-21 16,-68-13 19-16,1 3 22 16,-2-6-20-16,1-1-6 15,-2-7-23-15,0-1 0 16,-1-4 0-16,-2-1 0 16,-4-1-11-16,0-2 5 15,0 1-16-15,-7 2 20 16,-4 7-10-16,-1 6 12 15,2 9 15-15,5 4-11 16,2 4 2-16,2 0-6 0,1 0-13 16,-2 0 7-16,2 0 2 15,0 3 4-15,0 4-20 16,0 1 11-16,0 3 5 16,8-4-2-16,5 1 10 15,2-3-8-15,6-2 4 16,3-3 0-16,4 0 9 15,6 0-9-15,4-8 0 16,1-4 1-16,4-2 5 16,-1 3-6-16,-3 1 0 0,-8 3 1 15,-10 3-14-15,-6 3 13 16,-10 1-9-16,-2 0 2 16,-3 3-23-16,0 17 23 15,0 7 1-15,-8 7 6 16,-1 2 9-16,3-1-1 15,6-3-8-15,0-7 0 16,0-2 10-16,9-6-7 16,8-4-3-16,7-6 0 15,2-7 2-15,4 0 2 16,0 0-4-16,-2 0 0 16,-7-7-8-16,-9 2 8 15,-8 2-4-15,-4 3 4 16,0 0 26-16,0 0-26 15,-9 2-1-15,-4 8-3 0,-1 7 8 16,4 4-6-16,4 4 2 16,3 7 0-16,3 0-7 15,0-2 12-15,6-3-5 16,12-3 2-16,0-4 5 16,2-10-11-16,3-8 4 15,-4-2 0-15,4 0 10 16,-3-10-9-16,-3-9-1 15,-4-3 0-15,-5 0-3 16,-8-3 0-16,0 3-2 16,0 1-5-16,-18 4-7 15,0 3-2-15,-4 7-34 0,2 4 30 16,7 3 4-16,2 0 19 16,6 0 0-16,3 3-4 15,2 5-11-15,0 1 9 16,0 2 6-16,13 0-9 15,5-1 20-15,6-3-8 16,9-4-3-16,6-3 3 16,2 0 13-16,0-8-15 15,0-5-1-15,-9-1 1 16,-10-3 11-16,-6 4-12 16,-6 3 0-16,-10 1 3 15,0 5 49-15,0-1-49 16,-5 3 2-16,-13 2-5 0,-4 0-29 15,-4 11 29 1,1 9 0-16,3 2 10 0,4 3-26 16,6 2 18-16,4-4-2 15,8-1 0-15,0-3 11 16,0-7-4-16,15-1 0 16,3-4-6-16,5-6 37 15,-1-1-38-15,-2 0 0 16,0-9 0-16,-3-7-19 15,-1-2 16-15,-4 3 0 16,-5-2 0-16,-5 3 0 16,-2 2 3-16,0-2-5 0,-5 1 0 15,-9 4-35-15,-4 1 10 16,9 3 11-16,1 5 17 16,8 0-18-16,0 0 20 15,0 3-19-15,0 8 13 16,8 0 10-16,6 1-4 15,2 0 4-15,4 0 0 16,0-7 42-16,0-2-40 16,2-2 9-16,0-1 2 15,-2 0-1-15,2-7 35 16,0-7-16-16,0-4-28 16,2-2 21-16,2-5-25 15,2-7 3-15,0-2-1 0,2-7 1 16,-1-7-6-1,-4-1 0-15,-7 3-28 0,-5 0 22 16,-7 10-17-16,-6 7 23 16,0 8-8-16,0 11 13 15,0 5-9-15,0 5 4 16,0 0-25-16,-3 14 25 16,-4 14-8-16,-2 11 8 15,4 4 0-15,2 4 2 16,3 0 26-16,0-4-28 15,0-8 12-15,5-9-7 16,4-12-5-16,-1-7 0 16,0-4-3-16,0-3 9 15,2 0-6-15,2 0 0 0,2-11-30 16,0-6 11-16,-3-5-59 16,-5-3-41-16,-6 0-215 15</inkml:trace>
  <inkml:trace contextRef="#ctx0" brushRef="#br1" timeOffset="96505.3711">18183 2126 725 0,'0'0'0'16,"0"0"5"-16,0 0-11 15,0 0 12-15,0 0 0 16,0 0-6-16,93 41-18 0,-71-39-5 15,-5-1-127 1,-3-1-189-16</inkml:trace>
  <inkml:trace contextRef="#ctx0" brushRef="#br1" timeOffset="97034.5159">16996 3113 462 0,'0'0'398'0,"0"0"-398"0,0 0-17 16,0 0 16-16,98-3 2 16,-41-6 4-16,12-3 37 15,8 0-29-15,6-1 13 16,2 1 6-16,8-2-29 16,2-1 26-16,-1 1-29 15,2-1 14-15,-10 1-15 16,-6-1 4-16,-8 1-3 15,-12 2 0-15,-11 1-6 16,-13 2-11-16,-14 2 16 16,-10 3-33-16,-9 4-34 15,-3-3-122-15</inkml:trace>
  <inkml:trace contextRef="#ctx0" brushRef="#br1" timeOffset="99291.503">10843 4078 254 0,'0'0'74'0,"0"0"2"15,0 0-48-15,-84-53-24 16,78 48 62-16,1 2-66 0,5 3 1 16,0-1 21-16,0 1-21 15,0 0 41-15,0-2-35 16,0 2 18-16,0-1-16 16,5-3-9-16,25-6 0 15,19-8 22-15,32-10 11 16,22-12 20-16,25-4-53 15,14-4 17-15,11-2-6 16,7-1-11-16,-7-3 0 16,-11 3 7-16,-16 6-4 15,-19 4 28-15,-16 12-31 16,-19 4 0-16,-16 9 25 16,-14 4-25-16,-21 7-5 15,-11 0-9-15,-7 5 28 0,-3 0-17 16,0 0 3-16,0 0 0 15,0 0-26 1,0 0 25-16,0 0-26 0,0 0-34 16,11 0-173-16,11 0 152 15,8 0-40-15</inkml:trace>
  <inkml:trace contextRef="#ctx0" brushRef="#br1" timeOffset="102726.516">1349 16500 764 0,'0'0'80'0,"0"0"-43"0,0 0-16 16,0 0-21-16,0 0 26 16,0 0 21-16,0 0 37 15,0 0-60-15,-8 0 8 16,8-9-1-16,0-6-21 16,-3-11 11-16,-4-5-21 15,4-6 0-15,-3-1-2 16,-2-8 2-16,-1 0-7 15,4-5 1-15,-3 1-16 16,2 12 14-16,3 10 7 16,1 16 1-16,2 9-12 0,0 3 12 15,0 5-33 1,0 19-15-16,11 10 40 0,7 7 5 16,3-4 3-16,0-7 0 15,1-7-6-15,-2-11 6 16,-3-7 0-16,-3-5-7 15,1 0 23-15,-2-10-11 16,2-14-3-16,2-8-2 16,-3-8 17-16,-2-2-17 15,0 3 0-15,-4 4-1 16,-3 10 7-16,0 10-4 16,-3 8-2-16,-1 5-2 0,1 2-15 15,-2 0 13-15,7 0-3 16,2 7 2-1,0 16 0-15,6 5-11 0,-3 11 16 16,-4 6 0-16,3 5 35 16,-3 0-33-16,-2-2 8 15,-3-3-10-15,-1-4 16 16,0-5-3-16,-2-6-13 16,3-9-20-16,1-7 14 15,4-7-132-15,4-7-68 16,7-7-203-16</inkml:trace>
  <inkml:trace contextRef="#ctx0" brushRef="#br1" timeOffset="103265.1657">1932 16308 714 0,'0'0'28'16,"0"0"-24"-16,0 0 23 15,-48 72-25-15,44-53-1 16,4-4 3-16,0-4-4 16,1-3-12-16,11-8 9 15,5 0 6-15,-3-2 14 16,3-13-17-16,-1-2 0 16,-5-2 10-16,-1 0-7 15,-7 5 3-15,-3 2-6 0,0 2 5 16,-10 1-12-1,-10 3 7-15,-3 1-17 0,-3 0 10 16,1 5-21-16,5 0 18 16,4 0 10-16,11 0 0 15,2 0 22-15,3 0-22 16,0 10-9-16,0 0 6 16,0 5 0-16,11-1 3 15,8-5-1-15,2-1 8 16,0-8 4-16,4 0 1 15,1-11-11-15,-1-9 22 16,-1-3-22-16,-8 2 9 16,-5-1-10-16,-1 2 6 15,-8 1 20-15,-2 2 4 0,0 0-11 16,-8 2 18-16,-8 1-36 16,-2 1-1-16,0 4-15 15,2 4-28-15,6 2 42 16,6 3-36-16,3 0-20 15,1 11 7-15,0 6-55 16,1-1-24-16,13-6-85 16</inkml:trace>
  <inkml:trace contextRef="#ctx0" brushRef="#br1" timeOffset="103586.7101">2424 15925 459 0,'0'0'182'16,"0"0"-180"-16,0 0-2 16,0 0 30-16,-95 50 3 15,71-30 8-15,8 0 13 16,2-1-42-16,2 1 1 16,6-1-13-16,1-1 0 15,5 0-2-15,0 1 2 16,0 1 0-16,2-1 1 15,10 2 1-15,6 0 17 16,-3-4-19-16,6-3 1 0,1-2 20 16,1-7-19-1,0-2 0-15,1-3 18 0,1 0-15 16,2-1 7-16,3-14-12 16,6 0-50-16,4-5-21 15,0-1-214-15</inkml:trace>
  <inkml:trace contextRef="#ctx0" brushRef="#br1" timeOffset="104698.0883">4092 16377 834 0,'0'0'75'0,"0"0"-60"15,0 0-15-15,0 0 0 0,0 0 1 16,0-86-1-16,4 51 0 16,5-5 3-16,-3-5 1 15,-1-7-1-15,-2-6-3 16,-2-3 0-16,-1 8 7 15,0 10-7-15,0 16 0 16,0 13-2-16,0 12 13 16,0 2-22-16,0 1 2 15,2 18-11-15,11 14 7 16,5 4 13-16,1 0 0 16,3-2 9-16,-2-7-1 15,-1-9-7-15,-2-4-1 16,-2-8 0-16,-3-4-4 15,1-3 10-15,-1 0-6 0,4-16 17 16,1-9-17-16,1-9 15 16,-5-3-15-16,2 1 0 15,-4 0 4-15,-6 5-4 16,3 8-1-16,-5 7-5 16,0 8 12-16,-3 8-5 15,0 0-1-15,3 0-8 16,1 5-10-16,2 14 2 15,6 5 16-15,-1 8 17 16,1 2-16-16,-1 2 26 16,0 3-27-16,-3-3 0 0,0-2 16 15,0-5-16-15,-2-2-4 16,0-5-47-16,0-7-89 16,3-4-76-16</inkml:trace>
  <inkml:trace contextRef="#ctx0" brushRef="#br1" timeOffset="105484.1007">4687 16154 748 0,'0'0'57'0,"0"0"-57"0,0 0 0 15,0 0 0 1,0 0 16-16,0 0-16 0,52-28 33 15,-37-2-32-15,4-4 13 16,-4-3-14-16,-3-2 3 16,-6 4-16-16,-4 4 13 15,-2 7-22-15,0 9 21 16,0 11 0-16,0 2-14 16,-5 2 3-16,-2 0-42 15,2 11 54-15,-1 6 11 16,0 5-8-16,3 0-6 15,3 0 7-15,0-1-4 16,0-1 0-16,0-1 3 16,8-2-23-16,2 1 16 15,4-6 4-15,-1-4-1 0,5-5-12 16,3-3 4-16,4 0 2 16,2-12-24-16,0-9 17 15,-3-1-16-15,-5 2 29 16,-2 0-9-16,-4 0 20 15,-5 4-3-15,-1 2-7 16,-4 3 0-16,3 0 20 16,4 2-15-16,2-3-2 15,3 0-3-15,2 2 7 16,0 0-12-16,0 5 5 16,2 2 0-16,-2 3 23 15,1 0-15-15,-2 6-6 16,-1 10 31-16,-4 6-32 0,2 2 33 15,-7 1-17-15,-2-1-8 16,-2 0 46-16,-2-4-46 16,0-6-2-16,0-3-6 15,0-7 17-15,0-2-13 16,0-2-3-16,-2 0 6 16,-2 0-16-16,-1-13 3 15,2-3-57-15,3 0 39 16,0 2 10-16,0 3 4 15,6 2 9-15,2 6 0 16,-1 0 0-16,2 3 0 16,-3 0 0-16,6 0-13 0,0 0 28 15,3 3 2 1,3 9-11-16,-2 0-3 0,2 0 23 16,1-2-26-16,1-3 0 15,4-6-12-15,4-1 8 16,0 0-40-16,-3-23-356 15</inkml:trace>
  <inkml:trace contextRef="#ctx0" brushRef="#br1" timeOffset="110590.664">21982 13112 648 0,'0'0'1'16,"0"0"3"-16,80 3 7 0,-40-3-11 15,4 0 35-15,3 0 19 16,1 0 33-16,4 0-64 15,0 0 6-15,0 3 11 16,-1-3-18-16,3 0 8 16,3 0-30-16,5 0 8 15,4 0 12-15,0 0-20 16,-2 0 0-16,-7 0 6 16,-12 0-3-16,-4 0 11 15,-11 0-14-15,-10 0 5 16,-6 0 14-16,-6 0-17 15,-5 0-2-15,-2 0 15 16,-1 0-12-16,0 0 16 16,0 0-19-16,0 0 0 0,0 0-10 15,0 0 10-15,0 0-6 16,0 0-8-16,0 0-62 16,0 0-32-16,-9 0-30 15,-10-9-236-15</inkml:trace>
  <inkml:trace contextRef="#ctx0" brushRef="#br1" timeOffset="112232.3746">10526 14601 707 0,'0'0'25'15,"0"0"3"-15,0 0 5 16,0 0-23-16,0 0 31 0,0 0-5 15,0 0-33-15,0 0 17 16,7-6-18-16,-2 6-2 16,6 0 4-16,6 0 0 15,8 0 7-15,8 0-6 16,9 0-3-16,4 1 17 16,7 4-19-16,2 1 0 15,3 2 1-15,2 2 0 16,1 1-1-16,-1 0 0 15,-1-1 0-15,-1-2 5 16,7-2-5-16,5-2 0 16,7-3 12-16,3-1-10 0,2 0 8 15,1 0-10-15,0 0 0 16,6 0-13-16,-1 0 17 16,-4 0-4-16,0 0 8 15,-3-2 2-15,1-1-10 16,-2 0 0-16,-2 0 0 15,1 0 12-15,0-1-12 16,2 0 0-16,-2 0 2 16,1-1 6-16,-4 3-11 15,-3-1 3-15,2 0 0 16,-6 3-2-16,-4-1 4 16,-4-1-2-16,-2 1 16 15,-3-2-14-15,1 1 9 16,-5-1-11-16,-3-1 0 15,-3 1 20-15,-5-2-10 0,-7 3-10 16,-9-1 6-16,-9 2-1 16,-8 1-6-16,-3 0 1 15,-5 0 0-15,0 0-3 16,0 0 3-16,0 0-5 16,0 0 5-16,0 0-46 15,0 0-15-15,0 0-47 16,4 0-61-16,2 5-108 15</inkml:trace>
  <inkml:trace contextRef="#ctx0" brushRef="#br1" timeOffset="114980.7492">2274 16612 374 0,'0'0'5'0,"0"0"18"16,0 0-21-16,0 0 15 16,0 0 23-16,0 0 33 15,-20-64 34-15,20 61-90 16,0 2-1-16,0 1 22 16,0 0-38-16,0 0-11 15,0 5 6-15,0 16-1 16,17 4 6-16,3 9 5 15,1 3-4-15,7 3 28 0,4 1-21 16,5 0-8-16,10-1 9 16,9 3 1-16,8 1-6 15,9 4 1-15,5 3-5 16,10 2 25-16,6 3-25 16,7-3 0-16,-2-2 1 15,1-4 9-15,-2-5-11 16,-1-6 1-16,1-5 0 15,1-10 10-15,3-2-2 16,6-9-8-16,1-1 34 16,0-2-21-16,-1-7-5 15,-1 0-7-15,5 0 1 0,-2-7 31 16,1-15-32-16,0-4-1 16,4-11 13-16,7-6-7 15,1-2 0-15,-1 0-6 16,-1-3 1-16,0-2-6 15,-1 1 6-15,6-4-1 16,2 2 1-16,-1 2 3 16,7-3 1-16,8 0-5 15,1-6 4-15,6-7 20 16,-1-8-13-16,-8-6-9 16,-3-4 13-16,-7-1-14 15,-12-3 16-15,-5-3-17 16,-7 0 2-16,0-1 2 15,-3 2-3-15,-6 5-1 16,-6 0 3-16,-10 5 7 0,-7 7-16 16,-10 5 6-16,-12 6 0 15,-11 10-4-15,-12 9 6 16,-12 9-2-16,-5 7 1 16,-6 5 8-16,-3-2-4 15,-2 1-1-15,1-1 3 16,2-7 3-16,2-3-10 15,4-6 0-15,0-1-3 16,3 7 14-16,0 5-15 16,-4 10 4-16,-2 8 0 0,-3 6-4 15,-4 1 4 1,0 3-12-16,0 0-5 0,0 0-47 16,0 0-17-16,0 4-5 15,5 12 47-15,6 0-33 16,-3-6-195-16</inkml:trace>
  <inkml:trace contextRef="#ctx0" brushRef="#br1" timeOffset="115399.6977">7989 15047 491 0,'0'0'165'15,"0"0"-144"-15,0 0-18 16,0 0 6-16,0 0 41 16,121-85-14-16,-76 56-30 15,8-2 29-15,2 1-24 16,2 4-2-16,-1 5 3 15,-4 3-9-15,-6 5 7 16,-3 7-10-16,-8 5 0 16,-6 1 4-16,-3 1-4 15,-6 15-4-15,-4 2-1 0,-6 7 10 16,-9 8 14-16,-1 5-6 16,0 5-12-16,-11 0 47 15,-5 0-47-15,-3-3-1 16,4-4 3-16,-1-4 3 15,3 0-12-15,1 0-1 16,-1 3-62-16,-1 5-20 16,-4 0-151-16</inkml:trace>
  <inkml:trace contextRef="#ctx0" brushRef="#br1" timeOffset="119075.6501">5240 16426 460 0,'0'0'92'15,"0"0"-47"-15,0 0-14 16,0 0 3-16,0 0 26 16,0 0-27-16,0 0-25 15,-4 0 18-15,4 0-23 0,0 0-3 16,1 13 0-16,10 7 0 15,5 7 2-15,2 4 15 16,6 6-9-16,7 7 42 16,8 2-45-16,6 6 4 15,10 1 17-15,4 3-25 16,7 0 20-16,0-5-21 16,-1 0 0-16,0-8 2 15,0-4-2-15,2-3 0 16,-3-5-3-16,-1-1 11 15,-2-6-3-15,0-3-5 16,2-4 0-16,-3-4-2 16,-4-6 8-16,-5-2-6 0,-11 0 3 15,-4-1 7-15,-4-3-6 16,-6-1-2-16,-2 0 1 16,-3 0 8-16,-3 0-11 15,-2 0 0-15,-2 0 0 16,-3 0 5-16,3-1-1 15,-3-3-4-15,-1 1 0 16,-1-1 1-16,2 4-1 16,-1-5 0-16,2 2-5 15,3-1-11-15,4-3 5 16,3-2-48-16,6-4-35 16,-2-8-40-16,-2-7-290 0</inkml:trace>
  <inkml:trace contextRef="#ctx0" brushRef="#br1" timeOffset="119502.0012">6602 16931 688 0,'0'0'0'0,"0"0"-3"16,0 0-20-16,0 0 23 16,0 0 20-16,0 0-1 0,30 59 20 15,4-45-11-15,5-2-18 16,7 0 16-16,-2 0-16 16,-3 1 3-16,-4 1-13 15,-5 1 3-15,-5 2 30 16,-5 2-28-16,-7 0-4 15,0 7 27-15,-6 6-12 16,-6 4 21-16,-3 1-37 16,0-3 20-16,-5 0 28 15,-14-3-35-15,4 1 3 16,-3-6-2-16,3-2-9 16,2-4 8-16,2-6-13 15,1-2 0-15,6-4-13 0,2-2 13 16,2-3-63-16,0 4-60 15,10-7-55-15,5 0-241 16</inkml:trace>
  <inkml:trace contextRef="#ctx0" brushRef="#br1" timeOffset="123845.889">8589 16956 755 0,'0'0'28'15,"0"0"-22"-15,0 0-6 0,0 0-8 16,0 0 7-16,0 0 2 15,21 17 13-15,1-17 60 16,5 0-57-16,3-12 15 16,1-8 10-16,-3-6-28 15,-1-3 19-15,-7-2-19 16,-4 0-6-16,-9 1 6 16,-5-2-14-16,-2-1 0 15,0 1-3-15,-19 1-13 16,-4 3 4-16,-2 2-9 15,-2 4 2-15,5 3 0 16,-2 9 15-16,10 0 3 16,4 6-1-16,4 2-1 0,6 2-8 15,0 0 10 1,0 0-38-16,0 0 39 0,0 6-32 16,0 4 31-16,6-1-1 15,2-1 2-15,2-3 3 16,8-1-3-16,1-3 0 15,10-1 6-15,6 0-6 16,10 0 0-16,6-4 6 16,-3-4-6-16,-1 0 0 15,-8 1 0-15,-6 2 1 16,-8 3-5-16,-7 2 4 16,-9 0-3-16,-5 0 3 0,-2 7-10 15,-2 3 10-15,0 12 1 16,0 6 3-16,-3 4 43 15,-5 0-36-15,4-1 11 16,4-3-7-16,0-4-10 16,4-3 1-16,13-4-6 15,4-4 0-15,6-5-7 16,2-7 11-16,4-1-4 16,-3 0 4-16,-3 0 0 15,-10-1-8-15,-3-1-5 16,-6 2-13-16,-7 0 7 15,1 3 4-15,-2 13 11 16,0 4-4-16,0 5 9 16,0 2 7-16,1-2-12 15,11-5 5-15,3-4-9 0,7-6 7 16,7-10-3-16,7 0 3 16,4-9 5-16,4-11 0 15,-3-7-8-15,-8-1-19 16,-11 2 18-16,-7 1-29 15,-13-3-27-15,-2 9 28 16,-8 3-30-16,-16 6 14 16,-3 10-24-16,-7 0 4 15,1 0 62-15,2 10 3 16,4 3 7-16,5-4 25 16,10 2-28-16,4-6 21 15,8 0-25-15,0-4-2 0,2-1 0 16,16 0-1-16,13 0 3 15,5 0 22-15,3-1-11 16,6-13-6-16,1-1-5 16,0 0 3-16,-3 1 10 15,-4 2-13-15,-6 1 0 16,-10 3 5-16,-6 3 0 16,-11 3 4-16,-5 2-9 15,-1 0-3-15,0 0-3 16,0 11 12-16,-7 8 18 15,-8 6 12-15,0 3-30 16,3-2 31-16,6-2-5 16,6-1-25-16,0-3 14 15,0-3-21-15,18-5 0 0,4-5 0 16,4-7 7-16,4 0-4 16,0-2-3-16,-4-14 5 15,-6-1-18-15,-7-1-1 16,-8 0-29-16,-5-1 5 15,0 3-25-15,-12 6 30 16,-5 5-19-16,-2 5 25 16,3 0 25-16,0 5 2 15,5 4 0-15,5 2 1 16,3-5 4-16,3 2 1 16,0 1-6-16,1-1 2 0,17 1 38 15,5-3-29 1,9-6 0-16,6 0-10 0,8-6 9 15,3-14 11-15,-3-3-21 16,-3-3 2-16,-8-3 2 16,-10 0 11-16,-8 0 23 15,-3 0 14-15,-8-1 5 16,-4 4-5-16,-2 1-35 16,0 6-13-16,0 7 11 15,0 7-13-15,0 5-2 16,0 0-8-16,0 0-4 15,-5 13 12-15,-1 13 0 16,2 4 2-16,4 4 7 16,0 2-6-16,0-5-3 0,10-5 0 15,8-4 9-15,3-8-19 16,6-4 10-16,1-10 0 16,4 0-5-16,2-12-23 15,-4-10-89-15,-8-7-112 16</inkml:trace>
  <inkml:trace contextRef="#ctx0" brushRef="#br1" timeOffset="124027.3778">10052 16634 830 0,'0'0'0'0,"0"0"-37"16,0 0-69-16,0 0 90 15,0 0 16-15,112 0-1 16,-51-5 1-16,4-4-34 16,3 1-179-16</inkml:trace>
  <inkml:trace contextRef="#ctx0" brushRef="#br1" timeOffset="124797.0767">11278 16970 899 0,'0'0'38'0,"0"0"-38"16,0 0-39-16,0 0 16 15,0 0 23-15,0 0 16 16,105-81 0-16,-77 54-3 16,-4 3-13-16,-7 1 0 15,-9 2 12-15,-3-1-12 16,-5 5 0-16,0 3 7 15,-8 2-1-15,-8 2-2 16,2 7-4-16,4 0 0 16,1 3-7-16,3 0 7 15,1 0-11-15,2 10 6 0,3 10-1 16,0 2 4-16,11 1 1 16,13-5 0-16,2-4-19 15,3-6 20-15,4-4 0 16,1-4-4-16,2 0 4 15,-2-19 5-15,-1-3-5 16,-3-3 0-16,-8-3-7 16,-4-1 7-16,-9 2 0 15,-6 3 4-15,-3 7 2 16,0 7-10-16,0 8 4 16,0 2 0-16,0 0-21 15,0 0 14-15,0 16 3 0,0 9 2 16,0 4 4-1,5 3 12-15,5-1-14 0,-1-2 8 16,1-7-3-16,-2-2-5 16,-1-4-3-16,-1-7-20 15,-3-3-73-15,-3-6-86 16</inkml:trace>
  <inkml:trace contextRef="#ctx0" brushRef="#br1" timeOffset="124948.5011">11381 16595 902 0,'0'0'0'16,"0"0"-184"-16,0 0-20 16,84-2-169-16</inkml:trace>
  <inkml:trace contextRef="#ctx0" brushRef="#br1" timeOffset="126292.6809">12855 16731 769 0,'0'0'43'0,"0"0"-17"0,0 0-4 16,0 0-8-16,-104-12-11 15,76 19 44-15,-6 10-4 16,2 6-29-16,-3 7 22 15,5 6-29-15,11-6 7 16,5 2-8-16,10-4 0 16,4-6 2-16,0-5-8 15,15-8-10-15,12-6 4 16,11-3 12-16,6-6-3 16,-1-17-3-16,-5-4-33 15,-9-2 1-15,-12 3-8 0,-9 1 16 16,-8 6 11-1,0 3 6-15,-11 8-1 0,-8 5 0 16,-1 3 8-16,-4 0-8 16,7 11 8-16,1 3 0 15,8 3-9-15,7 2 9 16,1-2-3-16,9 0-3 16,16-5 9-16,10-3-7 15,7-8 4-15,7-1 0 16,4-10 10-16,1-11-5 15,-6-4-5-15,-4-5 0 16,-6-1-2-16,-8-5 2 0,-7 0 0 16,-7-3 9-16,-6 0-11 15,-6-2 11-15,-4 2-9 16,0-4 0-16,0 6 12 16,-10 11-16-16,1 10 4 15,4 10 0-15,3 2 25 16,2 4-25-16,0 0-9 15,0 0 6-15,0 0-23 16,0 14 20-16,2 8 3 16,3 4 3-16,0 6-9 15,-1 1 14-15,1 2-5 16,2 6 0-16,0 0 8 16,4-1 2-16,2 0-10 15,2 1 2-15,4-3-2 0,4-4 2 16,1-2-2-16,1-1 0 15,3-2 8-15,-1-4-10 16,-1-6 2-16,-3-6 0 16,-1-8-12-16,-3-5 12 15,1 0 0-15,1-2-7 16,2-19 17-16,2-8 1 16,-2-3-11-16,1-6 0 15,-5 1 10-15,-3 0-9 16,-5 2 0-16,-2 1-1 15,-6 3 1-15,-2 4 13 16,-1 5-13-16,0 3-1 0,0 8 26 16,0 4-22-16,0 5-2 15,0 2 6-15,0 0-1 16,0 0-12-16,2 0 5 16,2 8-17-16,4 13 9 15,1 10 16-15,1 3-5 16,3 1 2-16,3-2 2 15,3-4 6-15,1-4-13 16,-1-8 0-16,0-5-2 16,-1-7 2-16,-2-5 0 15,2 0 0-15,-4-3 8 16,-1-8 11-16,-1-3-15 16,-5 0 12-16,-1 2 25 15,2-2-30-15,-2 2 7 0,0 0-1 16,1 0-10-1,3 1 4-15,1 0-11 0,1 0-2 16,3 3-5-16,7 0-40 16,4 1-53-16,5 2-53 15,5 0-297-15</inkml:trace>
  <inkml:trace contextRef="#ctx0" brushRef="#br1" timeOffset="127125.2441">13937 16766 599 0,'0'0'32'0,"0"0"-17"15,0 0-17-15,0 0 9 16,0 0 29-16,0 0 38 15,54-37-25-15,-49 31 12 16,-4 2-24-16,1 1-12 16,-1 3 27-16,-1 0-31 15,0 0-1-15,0 0 2 16,0 0-19-16,0 0-4 16,0 0 1-16,5 17 0 15,-2 7 16-15,3 8-1 0,1 1-2 16,2-3 21-16,2-5-32 15,-1-7 20-15,3-6-22 16,-2-6 2-16,4-2 19 16,-3-4-14-16,5 0 6 15,2-10 26-15,3-16-23 16,2-3 2-16,1-10-18 16,-4 0 2-16,-3 5-13 15,-6 4-21-15,0 10-33 16,-2 9-2-16,2 8-50 15,4 3-64-15,0 0-158 16</inkml:trace>
  <inkml:trace contextRef="#ctx0" brushRef="#br1" timeOffset="128361.8056">14478 16753 172 0,'0'0'626'15,"0"0"-549"-15,0 0-36 16,0 0-38-16,0 0 44 15,0 0-12-15,-63 30-23 16,51-11 30-16,3 1-41 16,3 2-1-16,6-4 0 15,0-2 4-15,0-5-8 16,9-3 4-16,8-8 0 16,0 0 2-16,5 0-2 0,-3-11 0 15,-5-6-1 1,-5 0-19-16,-7 0 8 0,-2 0-9 15,0 1-17-15,-18 5 35 16,-1 3-42-16,-2 7 15 16,3 1 28-16,3 0-2 15,6 12-3-15,7 2 7 16,2 0 0-16,0 0-6 16,12 2 6-16,8-7 0 15,2-4 11-15,7-2-7 16,1-3 25-16,-1 0-21 15,1-12-5-15,-1-7 35 0,-3-1-32 16,0-4 5 0,-7 4 7-16,-4-1-8 0,-6 8-1 15,-3 2-9-15,-5 3 2 16,-1 3 9-16,0 5-11 16,0 0-1-16,0 0-1 15,0 0 0-15,0 0 0 16,0 0-3-16,0 0 5 15,0 0-8-15,0 14 8 16,-8 5 0-16,0 6 5 16,3 0 8-16,2 1-13 15,3 3 0-15,0-2 0 16,0-1-6-16,0-2 6 16,0 3 0-16,4-7-3 15,-2-1 11-15,0-9-13 16,-1-3 5-16,1-6-2 0,0 0-11 15,5-1 13-15,0 0 0 16,4 0 3-16,2 0 4 16,0 0-5-16,7 0-2 15,-2 0 0-15,4 0 1 16,3-5-1-16,1-5 0 16,1-4 3-16,-3-5 3 15,1-2 7-15,-3-4-13 16,-1-2 0-16,-4-4 19 15,-1-1-18-15,-4 2 4 16,-4 5 1-16,-4 10 0 0,0 6-5 16,-4 7-1-16,0 2 0 15,0 0-12-15,0 0 12 16,0 0 0-16,0 0-7 16,0 0 11-16,0 0-12 15,0 4 6-15,0 13 2 16,0 9-8-16,3 8 8 15,4 0 0-15,3 2-1 16,3-1 7-16,2-2-3 16,4-4-3-16,1-8 0 15,3-7-8-15,3-11 12 16,-1-3-4-16,2-3 0 16,0-17 6-16,0-10 8 15,-3-6-14-15,-2-3 0 16,-4-1-11-16,-3-5 10 0,-5 4-9 15,1 6 7-15,-3 10-3 16,-5 9 1-16,0 8 5 16,-2 6 0-16,-1 2-13 15,0 0 9-15,0 0-17 16,0 10-2-16,0 12 23 16,0 6 0-16,0 3 0 15,0 1 0-15,0 0 6 16,0-5-2-16,0 1-4 15,0-5 0-15,0 1 2 16,-1 0-2-16,-9 0 0 16,-2-2 0-16,2-6 1 0,3-6-1 15,1-6 0-15,6-4-1 16,0 0-6-16,0-4-1 16,13-15 8-16,9-8-16 15,7-4 8-15,2-1-50 16,11 3-57-16,6-4-129 15</inkml:trace>
  <inkml:trace contextRef="#ctx0" brushRef="#br1" timeOffset="130549.9967">16467 16828 916 0,'0'0'79'15,"0"0"-79"1,0 0-6-16,0 0-2 0,0 0 16 15,94-45 1-15,-56 20 26 16,-2-6-26-16,5-4 16 16,-5-1-25-16,-3-3 6 15,-8-2 1-15,-4 2-7 16,-9-3 0-16,-6 5 4 16,-4 4 5-16,-2 10-18 15,0 9 0-15,0 11 9 16,0 3-11-16,-5 0 11 15,-1 0-4-15,-7 14-2 0,1 6 12 16,-1 9-12 0,3 4 6-16,6 0 0 0,4 0-4 15,0-2 4-15,0-5 0 16,6-1-9-16,10-6 19 16,1-4-15-16,2-5 5 15,5-4 0-15,1-6 2 16,3 0 3-16,2-3-5 15,-2-10 8-15,-3-2-3 16,-6 1-10-16,-5 0 3 16,-7 4 2-16,-6 0-12 15,-1 5 11-15,0 0-16 16,-6 3 5-16,-9 2-3 16,-5 0 11-16,5 13-9 15,-3 7 13-15,6 4-3 16,6 4 3-16,6 3 0 0,0-5-1 15,10-1 3-15,14-8-6 16,4-6 4-16,2-5 0 16,0-6 4-16,3 0-4 15,-3-8 0-15,-4-11 6 16,-5-10-2-16,-3 2-8 16,-7-6 4-16,-4 1 0 15,-2 3-9-15,-5 5 9 16,0 10 0-16,0 8-3 0,0 4 3 15,0 2-2 1,3 0-10-16,3 0 3 0,3 5-14 16,3 10 23-16,3 5 0 15,-1 3 4-15,-3-1 9 16,-2 3 18-16,0-2-17 16,-8 2-12-16,-1-1 37 15,0-4-34-15,0-2-4 16,-7-1 3-16,-1-5-3 15,4-4-2-15,1-4-10 16,3-4-28-16,0 0 31 16,0 0-31-16,0 0 9 15,1 0 20-15,17-5 5 16,8-9 5-16,4-6 0 16,1-5 0-16,-4-2 26 0,3-3-25 15,-8-3 13 1,-3-3 14-16,-9-3-22 0,-5 2 4 15,-5-4-10-15,0 8-17 16,-1 11 11-16,-8 10 0 16,3 8 6-16,-2 4 0 15,4 0-8-15,-1 1 3 16,4 11 1-16,1 5 4 16,0 2-8-16,0 3 8 15,8-2 0-15,8 4-5 16,-2-2 12-16,3 4-4 15,-2 3 8-15,0 0-7 16,-3 0 24-16,-5-1-22 0,1 3-4 16,-5-3 1-16,-3-1 2 15,0-3 2-15,0-9-7 16,-6-5-32-16,-2-3 17 16,5-7-16-16,2 0-2 15,1 0 23-15,0-8-34 16,0-9 35-16,12-2 4 15,8 2 5-15,6-3 6 16,2-2-6-16,2 1 0 16,-2 0 6-16,-1 1 0 15,-5-7-6-15,-2 1 0 16,-2-2 0-16,-9-4 2 0,-3 3-1 16,-6 2-1-1,0 4 0-15,0 9 14 0,0 7 16 16,0 7-20-16,-1 0-8 15,1 0 11-15,0 0-13 16,0 0-16-16,0 6 15 16,3 11 1-16,7 6 2 15,5 2 1-15,-1 3 1 16,2 3 24-16,0-1-23 16,-4 1 6-16,-4-1 12 15,-5-4-17-15,-3-1 16 16,0-5-22-16,0-5 8 0,0-5-3 15,-5-7-2 1,4 1-3-16,1-4 0 0,0 0-14 16,0 0 3-16,0-7-12 15,6-10 21-15,8-5-7 16,1 1 9-16,3 0 0 16,1 3-1-16,1-1 10 15,4 2-3-15,0 0-6 16,1-1 1-16,-3 0 2 15,-1-1-3-15,-5 1 0 16,-3 0 0-16,-9 2 4 16,-4 4 7-16,0 5-8 15,0 5-1-15,-4 2 25 16,-7 0-27-16,-2 9 0 16,4 5-7-16,1 3 14 0,5-1-15 15,2 3 8 1,1-4 0-16,0-2 3 0,0-3-3 15,6-3-1-15,6-4-7 16,4-3 16-16,1 0-6 16,-2 0-2-16,-1-8-6 15,-2-6-3-15,-3 3 6 16,-4 0 3-16,2 4-1 16,-2 2 3-16,-1 3-12 15,-1 2 10-15,2 0-6 16,4 0-4-16,7 7 14 15,2 8-4-15,4 2 13 16,5 0-12-16,6-3 30 0,6-4-31 16,8-6 1-16,10-4-8 15,1 0-21-15,-2-12-196 16</inkml:trace>
  <inkml:trace contextRef="#ctx0" brushRef="#br1" timeOffset="131765.8717">19084 16713 884 0,'0'0'33'0,"0"0"-10"16,0 0-23-16,101-33 0 0,-75 15 5 16,-6-3-5-16,-2-5 0 15,-4-1 4-15,-4 0 9 16,-8-3 0-16,-2 2-13 16,0 1-2-16,-10 9-9 15,3 5 11-15,1 13 0 16,-1 0-2-16,1 3-2 15,0 19-6-15,-2 9-1 16,5 8 11-16,3 0-5 16,0-3 5-16,17-6 0 15,7-7 0-15,2-9-4 16,4-9 4-16,5-5 0 16,3-5 0-16,4-18 0 0,-2-9 0 15,-4-7-10 1,-7-5-10-16,-9-5 7 0,-9 4 10 15,-8 3 3-15,-3 9 0 16,0 14 4-16,0 8 2 16,0 10 20-16,0 1-26 15,0 0 3-15,0 5-16 16,0 16 7-16,0 11 6 16,0 7 36-16,0 2-9 15,0 4 4-15,0-2-15 16,0-5-6-16,-3-1 30 15,-2-6-35-15,-3-5 5 0,3-7 2 16,-2-7-6-16,2-7 8 16,4-3-14-16,1-2 0 15,0 0 12-15,0-2-12 16,0-15-20-16,1-5-1 16,12 0-7-16,1 7 24 15,1 6-3-15,-2 2 7 16,-2 5-8-16,0 1 8 15,-1 1 0-15,0 0 3 16,3 0 3-16,2 3 15 16,5 9-21-16,2 0 5 15,-2 0 5-15,3-4-10 16,-2-5 0-16,-1-3 7 16,-3 0-6-16,0-3 6 15,-2-14-7-15,-3-7 0 0,-6 2-15 16,-2-1 12-1,-4 3-3-15,0 6-2 0,0 8 6 16,-1 3 0-16,-2 3-10 16,1 0 12-16,-1 0-11 15,2 0 10-15,-1 9 1 16,1 2-7-16,1 6 9 16,0 0-4-16,0-3 2 15,0 0 0-15,1-6-11 16,10 0 11-16,-2-4 0 15,3-1 1-15,2-3 6 16,3 0-10-16,5-8 3 0,1-9-12 16,5-1 7-1,-3 1-40-15,-5 6 20 0,-4 4 20 16,-7 5 8-16,0 2-3 16,1 0 4-16,4 12-2 15,2 8 57-15,4 3-47 16,4-1-3-16,4-2 9 15,3-4-18-15,2-6-17 16,-1-10-101-16,-3 0-244 16</inkml:trace>
  <inkml:trace contextRef="#ctx0" brushRef="#br1" timeOffset="134398.6015">21181 16079 920 0,'0'0'62'15,"0"0"-59"-15,0 0-3 16,0 0-33-16,0 0 28 15,124-69-5-15,-60 65 9 16,15 4-26-16,0 0-82 16,-11-1-429-16</inkml:trace>
  <inkml:trace contextRef="#ctx0" brushRef="#br1" timeOffset="143333.8993">21062 16644 559 0,'0'0'114'16,"0"0"-10"-16,0 0-57 15,0 0 6-15,0 0 15 16,0 0 30-16,4-15-67 16,13-6-18-16,5-4-9 15,0-2 4-15,4 1-5 16,-6-3-3-16,-2 2 7 15,-7 2-10-15,-5 4 3 16,-5 7-9-16,-1 5 8 16,0 6-24-16,0 3 15 0,0 0-3 15,-4 12-22-15,-5 10 25 16,-2 4 0-16,7 3 10 16,4-5-1-16,0-2-1 15,0-3-3-15,4-5 5 16,11-3 0-16,0-5-10 15,3-2 10-15,6-4 0 16,3 0 3-16,2 0 2 16,2-10 2-16,-1-6-7 15,0-2 0-15,0-6 1 16,-6-5 3-16,0-3-4 16,-5-4 0-16,-4-3 11 15,0-1-19-15,-4-2 8 16,-5 0-8-16,-3 5-5 0,-2 10 13 15,-1 12 0 1,0 8-5-16,0 5 11 0,0 2-10 16,0 0 4-16,0 0-17 15,0 13 8-15,0 12-12 16,0 6 21-16,0 5 0 16,0-3 8-16,0-1-8 15,12-7 0-15,-2-4 0 16,1-7-7-16,7-7 7 15,4-5 0-15,3-2 5 16,5-3 1-16,0-16 11 16,1 0-17-16,-1-4 0 0,-3 5 3 15,-6 2-3 1,-6 7 0-16,-6 2-5 0,-6 5 14 16,-1 2-11-16,-2 0 2 15,0 0 0-15,0 0-14 16,0 9 0-16,0 9 14 15,0 7-5-15,0 5 13 16,-3-4-3-16,-8-1-5 16,-2-6 0-16,2-4 9 15,2-4-8-15,0-7-1 16,5-3 0-16,-2-1-35 16,-3-4 2-16,-4-17-155 15,-7-10-402-15</inkml:trace>
  <inkml:trace contextRef="#ctx0" brushRef="#br1" timeOffset="143508.5889">21559 16270 583 0,'0'0'5'15,"0"0"-3"-15,88-16 2 16,-55 16-4-16,-1 0 0 15,1 0-29-15,4 7 9 16,2 1-172-16</inkml:trace>
  <inkml:trace contextRef="#ctx0" brushRef="#br1" timeOffset="144811.1489">22569 16031 662 0,'0'0'83'16,"0"0"-17"-16,0 0-18 15,0 0-2-15,0 0 18 16,0 0-64-16,-21 1 2 0,11 26-7 16,-1 8 10-16,-2 2 1 15,6-1-6-15,1-1 4 16,4 0-3-16,2-6-1 15,0-4 0-15,5-4-11 16,13-6 11-16,4-6-19 16,5-6 16-16,3-3 3 15,3-4-7-15,4-16 7 16,-4-7 0-16,-3-4-1 16,-5-4 11-16,-5-6-10 15,-6-4 0-15,-1-4 0 16,-6 0 1-16,-7 4-1 0,0 4 0 15,0 9 22-15,0 9-17 16,-4 7 19-16,1 12-12 16,3 1-10-16,0 3 16 15,0 0-18-15,0 0-21 16,0 13 19-16,0 14 2 16,0 9 3-16,3 6-3 15,2 4 4-15,0 3 38 16,-2-3-41-16,0-4 10 15,0-4 12-15,-1-7-21 16,0-6 14-16,-2-11-16 0,0-3 0 16,1-7 2-16,-1-2-2 15,0-2 0-15,0 0 10 16,2 0-9-16,3 0 1 16,9-12-2-16,7-5-23 15,4 0 13-15,1 0-13 16,-8 7 18-16,-3 3-3 15,-5 3 16-15,-2 4-17 16,2 0 8-16,1 0 1 16,1 4-20-16,8 11 20 15,0-1 0-15,-4-2 2 16,-1-3 6-16,0-3 2 16,0-5-10-16,-2-1 0 15,4 0 22-15,4-6-20 16,4-11-2-16,2-8 1 15,-2-2-1-15,-7-1 0 0,-8 4-23 16,-6 7 23-16,-1 7-17 16,-3 6 17-16,0 4-18 15,0 0 11-15,0 0-9 16,0 17 11-16,-7 1 5 16,1 3 0-16,3-1 0 15,2-4 1-15,1-1-1 16,0-4 5-16,0-4 6 15,0-2-18-15,9-2 7 16,5-3 0-16,6 0 11 16,2 0-7-16,4 0-4 0,-3-6 7 15,0 0-5 1,-3 1-4-16,-7 0 1 0,-1 0 1 16,-5 0 7-16,-1-4-7 15,-1 3 0-15,-2-3-1 16,-1-2-2-16,-2-4 0 15,0-3-40-15,0 0 4 16,-3 0 35-16,-7 4-42 16,0 3 6-16,0 4 5 15,2 2-15-15,2 1-28 16,1-1-126-16,1 1-248 16</inkml:trace>
  <inkml:trace contextRef="#ctx0" brushRef="#br1" timeOffset="146265.5813">23463 16185 338 0,'0'0'122'0,"0"0"-50"16,0 0-58-16,0 0-11 0,0 0 70 15,0 0-29-15,21-3 11 16,-14-4-29-16,3-1-1 16,-2 1 24-16,-2 1-13 15,-1 2-16-15,-3 2-19 16,2-1 11-16,-4 1-24 15,2 0-10-15,-2-2-56 16,0 0-31-16,0-3-442 16</inkml:trace>
  <inkml:trace contextRef="#ctx0" brushRef="#br1" timeOffset="146596.1721">23463 16185 207 0</inkml:trace>
  <inkml:trace contextRef="#ctx0" brushRef="#br1" timeOffset="147997.9527">23463 16185 207 0,'-4'50'387'0,"5"-67"-279"0,6-3-61 16,1-4-5-16,2-5 0 16,5-1-16-16,-1-6 22 15,2 1-48-15,0-3 0 16,-1 1 4-16,-4 2 2 16,1 2 4-16,-4 4-10 15,-1 5 0-15,-4 7 10 0,-2 10-10 16,-1 6 0-16,0 1 0 15,0 0-2-15,0 5-4 16,-4081 17-16-16,8151 11 22 16,-4087 12 8-16,2 6-6 15,-3 2 8-15,12-4 14 16,4-7-17-16,2-13 18 16,0-7-25-16,14-9 4 15,10-9 5-15,7-4-7 16,6 0-2-16,6-12 14 15,-1-5-7-15,-4-2-14 16,-2 4 7-16,-12 2-17 16,-7 5 6-16,-9 5-31 0,-8 3 42 15,0 0-12 1,0 0 9-16,-11 5-3 0,-14 9 3 16,-5 4 3-16,1 3 20 15,6 2-18-15,6 1-2 16,6-1 22-16,2-1-21 15,9 0 16-15,0-1-17 16,0-1 4-16,0 0 15 16,12-5-19-16,2-6 0 15,2-4 0-15,1-5 12 16,0 0-2-16,4-3-10 16,-2-15 3-16,-1-8 12 0,-3-5-15 15,-5-7 0-15,-5-6 0 16,-4-5-3-16,-1-2 2 15,0 1-28-15,0 9 28 16,-1 9-22-16,-4 8 23 16,2 10 0-16,0 6-1 15,2 4-1-15,-1 4-2 16,2 0-1-16,-3 0 2 16,0 11-18-16,-1 11 21 15,0 10 0-15,4 2-3 16,0 4 6-16,0 4 1 15,2-4-2-15,7-1-1 16,3-6 27-16,3-6-28 0,-1-5-1 16,-1-9-4-1,3-2 10-15,1-6-6 0,1-3 1 16,4 0 0-16,2-3 15 16,-2-10-15-16,-4-1-7 15,0-1 1-15,-6 1 7 16,1 2-4-16,-4-1 3 15,-3 5 0-15,-1 1-2 16,1-1 2-16,-2 6 0 16,1-3-4-16,1 5-13 15,1 0 9-15,2 0-13 16,3 0 19-16,-1 0-19 16,2 9 21-16,-5 5-6 15,0 4 3-15,-3 4 6 0,-1-3 13 16,1-2 6-1,-1-5-20-15,-1-2 29 0,0-5-31 16,3-3 0-16,5-2 8 16,8 0-8-16,5-17 17 15,3-3-17-15,-2-3 8 16,-7-1-21-16,-5 9 5 16,-7 5 6-16,-3 6-8 15,-3 4 9-15,0 0 1 16,0 0-19-16,0 0 15 15,0 12-5-15,0 9 9 16,0 5 0-16,0-3 7 16,-1-4-4-16,1 0 9 15,0-6-12-15,0-3 1 16,4-3-1-16,1-3 0 0,2-4 0 16,4 0 5-16,1 0-1 15,5-14 8-15,0-1-12 16,1-2 2-16,-3 3-14 15,3-1 12-15,1 5 0 16,-1 1-5-16,-2 3 7 16,-2 5-10-16,-5 1 8 15,0 0 0-15,0 0 6 16,1 3-6-16,1 13 0 16,0 4 15-16,0-1-15 0,-1-1 38 15,2-2-38-15,4-3 5 16,3-5 8-16,4-3-11 15,1-5-1-15,0 0-1 16,1 0-58-16,-4-11-28 16,0-1-83-16,-4 4-203 15,-7 1 31-15,-7 4 341 16,-3 3 45-16,0-1 246 16,0 1-79-16,0 0-88 15,0 0-51-15,0-1-41 16,0-2-5-16,0-2-27 15,-6-7-83-15,-6-7-500 16</inkml:trace>
  <inkml:trace contextRef="#ctx0" brushRef="#br1" timeOffset="153176.271">752 13198 491 0,'0'0'18'15,"0"0"1"-15,0 0-7 16,0 0-10-16,0 0 48 16,0 0-43-16,0 0 17 15,-73-22-1-15,73 20-6 16,0 2-5-16,0-2-12 0,0 2 0 15,-2 0-8 1,1 0 13-16,1 0-5 0,-3 0 0 16,-4 0 7-16,-2 7 1 15,-5 5-8-15,-2 4 0 16,-1 2 3-16,0 1 0 16,-1 5-3-16,1-1 0 15,-1 0 6-15,6-4-3 16,2-2-3-16,-2 2 0 15,6 1-1-15,-5 7 14 16,-3 7-13-16,-3 2 0 16,-1 6 0-16,-4 6 16 0,5 5-14 15,0 2-2 1,3 2 31-16,7 4-30 0,4-2 7 16,3-1-8-16,0-2 0 15,0-1-1-15,12-1 1 16,6 1 0-16,7 1 7 15,5 1-1-15,10-2-10 16,9-4 4-16,8-6-41 16,12-2 29-16,8-6-51 15,8-1-65-15,3-1-83 16</inkml:trace>
  <inkml:trace contextRef="#ctx0" brushRef="#br1" timeOffset="154529.0609">5048 13159 426 0,'0'0'109'0,"0"0"-27"16,0 0-26-16,0 0-29 15,0 0-16-15,0 0 55 0,-15 0-63 16,15 0 1-16,0 0-4 16,0 0-3-16,0 10 0 15,9 8 3-15,4 7 0 16,6 7-3-16,1 7 3 15,2 4 0-15,1 1 3 16,-2 2-1-16,1-3-2 16,2-1 0-16,3 1 9 15,1-2-23-15,8 7 16 16,0-1-2-16,0 3 4 16,-2 5-1-16,0-1 2 15,-8-1-5-15,-4-1 0 16,-3 1 0-16,-4-4 0 15,0 1 0-15,-7-4-4 16,5-3 13-16,-4-3-10 0,-2-10 1 16,-2-2 0-16,-4-7-4 15,1-1 4-15,-2 0 0 16,0 0-4-16,-9 4 12 16,-12 1-4-16,-6 1-4 15,-1 1 0-15,-2-4-5 16,0 0 5-16,-1-3-8 15,5-2 8-15,0-5-34 16,9-3 29-16,4-4-18 16,3-4-61-16,5-2-134 0</inkml:trace>
  <inkml:trace contextRef="#ctx0" brushRef="#br1" timeOffset="157505.9799">16766 2820 416 0,'0'0'109'0,"0"0"-65"15,0 0 15 1,0 0 16-16,0 0-44 0,0 0 19 16,0 0-30-16,-18-7-8 15,18 7 18-15,0 0-30 16,0 0 0-16,0 0-6 16,0 6-1-16,0 10 7 15,4 5 0-15,10 4 6 16,4 3-19-16,4 5 16 15,3-2-3-15,5 1 2 16,3 0 2-16,1-6 5 16,4 1-9-16,8-4 0 15,4-4-5-15,0-3 5 16,3-5 0-16,4-4-8 0,3-5 21 16,1-1-13-16,1-1 0 15,0 0 2-15,-1 0 4 16,0-3-6-16,-4-3 0 15,-4 1-4-15,-6 1 15 16,-10-2-11-16,-4 0 0 16,-6-1 0-16,-2 0-8 15,0-2 9-15,-4-1-1 16,-1 0 0-16,-3 1 13 16,-3-1-19-16,-2 0 6 15,-5 0 0-15,-2 1-20 16,-1-1 9-16,1 5-34 15,3-2-37-15,-1 2-165 16,-1-2-157-16</inkml:trace>
  <inkml:trace contextRef="#ctx0" brushRef="#br1" timeOffset="162214.6728">11775 14562 544 0,'0'0'36'0,"0"0"-36"16,0 0-54-16,0 0-40 16,0 0 72-16,0 0-18 15,109 0-126-15</inkml:trace>
  <inkml:trace contextRef="#ctx0" brushRef="#br1" timeOffset="163399.0642">20872 14379 495 0,'0'0'104'0,"0"0"-102"0,0 0-1 15,0 0 18-15,0 0-1 16,0 0 50-16,40-5-49 16,-20-2-1-16,6 2 10 15,4 1-25-15,3-2 9 16,5 4 9-16,-1-1-20 15,0 3 29-15,-1-2-30 16,-6 2 5-16,-4 0-4 0,-4 0 0 16,-6 0-1-1,-4 0 0-15,-5 0 2 0,-5 0-5 16,-2 0 3-16,0 0 0 16,0 0 17-16,0 0-9 15,0 0 24-15,0 0-29 16,0 0 12-16,0 0-5 15,0 0-10-15,0 0-23 16,0-1-28-16,-1-3-50 16,-7-3-182-16</inkml:trace>
  <inkml:trace contextRef="#ctx0" brushRef="#br1" timeOffset="164597.6928">12652 15663 142 0,'0'0'99'0,"0"0"-19"15,0 0-37-15,0 0 20 16,0 0 19-16,0 0-35 16,8 8 42-16,-3-6-44 15,0 3-23-15,5-2 6 16,3 2-26-16,1 0 24 15,2-1-26-15,1 2 0 16,3-2 9-16,6 0-9 16,4 2 0-16,5-2 4 0,9 4 4 15,5 0-5-15,2-2-3 16,-2 4 0-16,-1-3-1 16,-6 0 1-16,-3-2 0 15,-7 0 2-15,-5 0 5 16,-8-2-14-16,-6 0 5 15,-6-2 2-15,-6 0 2 16,-1 1-2-16,0-1 0 16,0 1 9-16,0-2-9 15,0 0 3-15,0 0-3 16,0 0 0-16,0 0 4 16,0 0-4-16,2 0-14 15,4 0-60-15,-2 0-126 0,4 0-203 16</inkml:trace>
  <inkml:trace contextRef="#ctx0" brushRef="#br1" timeOffset="166615.1324">9919 17204 170 0,'0'0'72'0,"0"0"-63"0,0 0 3 16,0 0 11-16,0 0 48 16,0 0-38-16,3 44 3 15,6-38 38-15,3 1-6 16,5 2-41-16,4 3-8 16,4 0-17-16,5 1 16 15,7 1-18-15,12 1-14 16,8 1 14-16,10-1-78 15,6 1-95-15</inkml:trace>
  <inkml:trace contextRef="#ctx0" brushRef="#br1" timeOffset="169533.2052">11460 17908 554 0,'0'0'74'0,"0"0"-73"15,0 0 44-15,0 0-27 16,0 0 20-16,0 0 1 16,0 0-35-16,-1 0 29 0,1 0-29 15,0 0 3-15,0 1 9 16,0-1-13-16,0 0-3 15,1 0 24-15,2 0-9 16,3-10 52-16,4-11-43 16,1-8-19-16,0-7 6 15,0-1-11-15,0-3 0 16,-2-2 0-16,1 2 2 16,-4 6 3-16,1 10-5 15,-2 12 0-15,-2 6-5 16,-1 6 5-16,3 0-13 15,4 9 3-15,5 16 7 16,5 8 1-16,2-1 2 16,-1-1 0-16,2-6 10 15,-1-9-10-15,-2-8 0 0,1-5-3 16,-1-3 10-16,0 0 2 16,1-6-9-16,0-11 2 15,-3-4 13-15,0-4-15 16,-4-1 0-16,-1-2-2 15,-3 3 13-15,-3 7-11 16,-2 3 0-16,-1 9 0 16,-1 3-3-16,-2 3 3 15,0 0-6-15,0 0 5 16,3 0-3-16,2 0-8 16,1 3 1-16,7 14 11 15,1 7 18-15,-2 7-18 0,3-2 15 16,-4 6-14-16,-2 0 9 15,2 1 2-15,1-4-12 16,1-3-33-16,3 0-22 16,-3-7-108-16,-2-9-163 15</inkml:trace>
  <inkml:trace contextRef="#ctx0" brushRef="#br1" timeOffset="170275.6763">12172 17945 795 0,'0'0'31'0,"0"0"-31"16,0 0-49-16,0 0 32 16,0 0 13-16,0 0 8 15,52-19 16-15,-31-2-9 16,1-6 0-16,-2 1-10 15,-3 1 0-15,-5-2 1 16,-4 8 4-16,-4 4-6 16,-3 9-2-16,-1 3-6 15,0 3 8-15,0 0-2 16,0 0-5-16,-11 0 7 16,0 9 4-16,1 1-4 0,1-3 0 15,4 3-4 1,2-1 11-16,3 2 4 0,0 5-11 15,0-4 0-15,3 5-1 16,8-3 11-16,3 0-14 16,2-1 4-16,3-4 0 15,2-5 5-15,0-4-5 16,3 0 0-16,1-7 1 16,-1-12-1-16,-2-1 0 15,-4-2 0-15,-2 2 3 16,-5 6-19-16,0-2 16 15,-4 5 0-15,-1 4 3 16,0 0-3-16,0 4 0 16,0 0-2-16,4-1 4 15,1-1-8-15,1 0 6 0,3 5 0 16,-2 0-3-16,2 0 3 16,0 0 0-16,0 8-3 15,-2 11 7-15,4 2 8 16,-7 2-9-16,2 1 9 15,-5-3 14-15,-2-3-22 16,1-6 3-16,-3-2-7 16,-1-4 7-16,-1-5-4 15,1-1-3-15,-2 0 0 16,0 0 1-16,5 0-1 16,1 0 3-16,5 0-3 15,3 0 10-15,2 0 10 0,3 0-20 16,3 0 0-1,1 0 5-15,4 0-5 0,2 0-16 16,6 0-41-16,2 0-38 16,0 0-163-16</inkml:trace>
  <inkml:trace contextRef="#ctx0" brushRef="#br1" timeOffset="172030.4013">13508 18011 834 0,'0'0'30'15,"0"0"-30"-15,0 0-24 16,0 0 18-16,0 0 5 16,91-46 1-16,-72 22 18 0,-3-2-16 15,-2-6-2-15,-3-1 8 16,-6-4-7-1,-5 0-2-15,0-3-23 0,-11 8-17 16,-6 5 34-16,-1 10-4 16,6 11 11-16,2 3 14 15,6 3-4-15,-1 0-12 16,4 4 2-16,1 11 0 16,0 5-2-16,0 1 2 15,0 4 0-15,9 2 12 16,5 3 0-16,0 1 25 15,-3-2-21-15,-1 0-14 16,-6-6 27-16,1-3-29 16,-2-9 0-16,0-2 14 15,-3-9-8-15,1 0-3 0,2 0-3 16,3 0 0-16,2-7-2 16,2-9 2-16,5 0-2 15,-3 5-3-15,3 4-9 16,-2 4 10-16,3 1 4 15,3 2 0-15,4 0-16 16,7 0 19-16,0 0-3 16,3 0 1-16,0 4 6 15,0 4-12-15,-1-1 5 16,-3 0 0-16,-7-1-3 16,-3-6 3-16,-5 0 0 15,1 0 7-15,-3 0-6 0,0 0-1 16,0-10 0-1,0 4 2-15,-1-2-11 0,-4 5 9 16,-3 2 0-16,-1 1-6 16,-2 0-5-16,-1 0 11 15,2 4-10-15,-1 10 10 16,-1 0 10-16,2 3-5 16,-1 2-5-16,2-5 16 15,3 1-3-15,0-5-10 16,0-4-3-16,3 0 0 15,3-6-11-15,2 0 18 16,6 0-7-16,-2-11 0 16,2 2-14-16,-8 2 12 0,-4 4-11 15,-3 1 13-15,-4 2-8 16,-1 0 5-16,0 0-4 16,0 0 3-1,0 0 4-15,0 10-5 0,-4 6 5 16,2-1 0-16,1 0 15 15,1-1-15-15,0-1 0 16,3 3 1-16,15-3 3 16,4-1 1-16,5-3-5 15,4-6 0-15,1 2-3 16,-2-5 6-16,-7 0-3 16,-6 0 0-16,-4-5-12 15,-8-5 11-15,-5-3-10 16,0-3-13-16,-9 1 21 0,-12 1-25 15,-3 2 9-15,-1 2 6 16,1 4-7-16,0 0 3 16,5 4 0-16,-1 0 3 15,7-2-7-15,2 4 19 16,3 0-13-16,3 0 15 16,4 0 0-16,1 0 5 15,0 0-5-15,0 0-4 16,0 6-9-16,6 5 13 15,8-1 0-15,2 0 5 16,4-2 1-16,-1-2 0 16,0-6-4-16,0 0 5 15,-3 0 17-15,2-6-23 0,-2-7 8 16,-4-2 8-16,-1-5-8 16,-1-1 16-16,-1-5-25 15,-1 1 10-15,-1-1-5 16,0 5-5-16,0 8 0 15,-4 6 5-15,1 4-2 16,-4 3-6-16,2 0-3 16,1 0-3-16,0 3 5 15,2 11 8-15,1 4 15 16,0 4 5-16,0 2-9 16,1 2 10-16,0-2-7 15,-3 1-10-15,2-1 13 0,-1-3-21 16,-4-3 0-1,2-2 4-15,-3-8 0 0,0-6-4 16,0-2 0-16,0 0 2 16,0-6 17-16,0-14-19 15,-6-6-12-15,-3-7 10 16,-2-5 0-16,-2-3-12 16,3-1-33-16,-3 1-12 15,2 3 32-15,3 4-20 16,3 7 10-16,5 9 22 15,0 5 5-15,0 3-3 16,7 2 11-16,7 2 4 16,2 3 29-16,0 3-29 0,4 0 16 15,-2 0 6 1,0 10-23-16,-5 4 31 0,2 3-20 16,-6-2 5-16,0 2 18 15,-5-3-27-15,-1 2 7 16,-3-3 8-16,0 4-22 15,0-6 9-15,0 1-10 16,0-3-14-16,-1 0-9 16,-2-5-106-16,1-4-308 15</inkml:trace>
  <inkml:trace contextRef="#ctx0" brushRef="#br1" timeOffset="172168.0409">14810 17899 817 0,'0'0'0'16,"0"0"-38"-16,0 0-243 15,0 0-72-15</inkml:trace>
  <inkml:trace contextRef="#ctx0" brushRef="#br1" timeOffset="178330.8284">20402 4911 824 0,'0'0'0'15,"0"0"5"-15,0 0 4 16,0 0-9-16,0 0 0 15,-92-15 6-15,75 15 0 16,0 10 24-16,0 9-30 16,-4 15 4-16,0 7 27 15,0 12-25-15,2 3-6 16,4 0 11-16,5-5-2 16,7-8-15-16,3-9 6 15,0-7 0-15,7-9-9 0,12-6 9 16,8-4 0-16,9-8 11 15,10 0-10-15,4-9 17 16,-1-18-18-16,-1-4 4 16,-2-6 6-16,-4-6-10 15,-5-3 0-15,-9-1-4 16,-13 4-1-16,-9 4 2 16,-6 8 1-16,0 5 2 15,-12 6-19-15,-9 6 17 16,-6 5 2-16,1 3-6 15,-4 6 4-15,1 0 2 16,2 0 0-16,-1 0 1 0,0 0 3 16,1 0-4-1,2 0 0-15,4 6-2 0,1 7-18 16,2 7-71-16,2 4-14 16,7 8-83-16,3-1-33 15</inkml:trace>
  <inkml:trace contextRef="#ctx0" brushRef="#br1" timeOffset="178728.1859">20277 5484 623 0,'0'0'39'0,"0"0"39"16,0 0-27-16,0 0-48 16,-95-31 30-16,62 31-29 15,-3 11-4-15,0 7 31 16,2 8-10-16,-1 0 17 15,4 5-22-15,-5 0-13 16,-1 2 39-16,-2-1-32 16,-1 2 5-16,0 0 7 0,4 0-19 15,3-3 10 1,0 0-13-16,3-2 0 0,4-5 3 16,5 1-3-16,7-6-45 15,-2 0-51-15,5-4-95 16,3-5-193-16</inkml:trace>
  <inkml:trace contextRef="#ctx0" brushRef="#br1" timeOffset="179147.0108">19513 5981 609 0,'0'0'27'0,"0"0"-21"0,0 0 21 16,0 0-10-16,0 0 3 15,0 0 42-15,-98-36-33 16,69 37-1-16,-2 14 20 16,0 8-28-16,-2 9 13 15,2 5-30-15,2 5 5 16,3 6 34-16,5 5-40 16,7 2 10-16,6-2-7 15,8-7 11-15,0-7-22 16,7-8 6-16,12-9 0 15,2-10-15-15,3-7 15 16,-1-5-15-16,1 0 11 16,-3-12-25-16,-4-13 25 15,-5-11-20-15,-8-7-11 0,-4-5 23 16,-3-1-7-16,-15 5-1 16,-4 7 14-16,1 13 6 15,6 11-1-15,2 10 1 16,4 3-10-16,4 10-1 15,4 12-69-15,1 9 17 16,12-3-23-16,24-4-100 16,17-15-161-16</inkml:trace>
  <inkml:trace contextRef="#ctx0" brushRef="#br1" timeOffset="179525.0325">20458 5620 487 0,'0'0'166'0,"0"0"-102"16,0 0-50-16,0 0-14 16,0 0 49-16,29 84-8 0,-8-50 16 15,7 7-37-15,7 3 23 16,4 2-3-16,8-1-37 16,4-1 29-16,1-4-32 15,-3-2 0-15,-8-4 13 16,-7-3-13-16,-7-4 0 15,-6 2-10-15,-4 0-24 16,-8 3-35-16,-7 1-117 16,-2-6-224-16</inkml:trace>
  <inkml:trace contextRef="#ctx0" brushRef="#br1" timeOffset="179896.721">20984 6288 862 0,'0'0'80'16,"0"0"-80"-16,0 0-30 15,0 0-47-15,0 0 62 16,-94 16 15-16,58 7 2 16,2 5 44-16,4 4-11 15,1 6 15-15,9 3-34 16,5-1-6-16,7-4-10 15,8-5 11-15,0-7-19 16,21-7 8-16,7-7 0 16,7-5 3-16,2-5 2 0,7-5-5 15,-1-17 0-15,-8-6 11 16,-5-4-20-16,-11-5 9 16,-11-2 0-16,-8-2-3 15,0 3 3-15,-16 4-9 16,-4 8 3-16,-2 10-30 15,0 14 18-15,-5 2-85 16,0 22-42-16,1 17-72 16,0 2-47-16</inkml:trace>
  <inkml:trace contextRef="#ctx0" brushRef="#br1" timeOffset="180286.7716">20960 6933 719 0,'0'0'11'0,"0"0"47"15,0 0-17-15,0 0-36 0,0 0 35 16,0 0-24 0,-113-24 21-16,66 54-19 0,-8 15-12 15,-9 8 55-15,0 8-47 16,0 1-3-16,1-1 28 16,8 0-37-16,6-8 19 15,5-5-21-15,7-6 4 16,9-9 7-16,5-7-11 15,6-4-1-15,6-6-7 16,5-2-25-16,6-2-42 16,0-4-74-16,3-6-61 15,15-2-171-15</inkml:trace>
  <inkml:trace contextRef="#ctx0" brushRef="#br1" timeOffset="180641.9411">20405 7483 788 0,'0'0'78'16,"0"0"-31"-16,0 0-47 16,0 0 0-16,-85 17 2 15,52 7 21-15,-1 8-23 16,4 7 40-16,9 6-32 16,11 4 11-16,10 2-19 15,13-1 0-15,23-7-10 16,13-6 10-16,6-10 0 15,5-13-10-15,-2-9 3 16,-11-5 6-16,-4 0-27 0,-18-14 28 16,-10-7-3-1,-12-7 3-15,-3-5-6 0,-19-4 6 16,-16-1-19-16,0 8 19 16,0 8-5-16,7 10 5 15,7 9 22-15,6 3-22 16,5 0-11-16,5 4-14 15,5 5-67-15,0-1-4 16,24-8-122-16,13 0-144 16</inkml:trace>
  <inkml:trace contextRef="#ctx0" brushRef="#br1" timeOffset="180972.3431">21139 6738 555 0,'0'0'72'0,"0"0"-72"16,0 0 0-16,24 77 105 15,-6-43-58-15,7 2-12 16,2 0 17-16,10 2 2 15,1 2-4-15,5 1-26 16,5 1-15-16,4 3 31 16,1 1-39-16,4-1-1 0,-6 0 9 15,-2-2-8-15,-7-4-2 16,-5-1-12-16,-6-4-38 16,-8-1 22-16,-5-2-113 15,-12-5-66-15,-6-6-340 16</inkml:trace>
  <inkml:trace contextRef="#ctx0" brushRef="#br1" timeOffset="181360.3509">21828 7586 493 0,'0'0'412'0,"0"0"-412"0,0 0 0 15,0 0 6-15,0 0 1 16,0 0-6-16,0-19 18 15,0 19-10-15,0 3 24 16,-16 16-33-16,-5 13 0 16,1 11 11-16,1 4 0 15,10 3 2-15,7-1-13 16,2-9 0-16,6-4-6 16,18-14 6-16,8-8-3 15,5-14 0-15,5 0 2 16,2-17 0-16,-5-14-9 15,-6-7 10-15,-9-6-20 16,-13-6 20-16,-10-2 0 0,-1-2 7 16,-12 0-7-1,-9 8-8-15,-6 9-4 0,2 9 12 16,-1 13-1-16,4 8 5 16,1 7-8-16,6 0 1 15,-4 20-73-15,1 14 3 16,0 9-44-16,2 3-144 15</inkml:trace>
  <inkml:trace contextRef="#ctx0" brushRef="#br1" timeOffset="181847.3371">21873 8022 660 0,'0'0'32'0,"0"0"10"0,0 0-14 15,0 0 40-15,0 0-38 16,0 0-12-16,-45 10 14 16,9 26-21-16,-11 13 36 15,-6 7-24-15,-8 7-20 16,-15 2 36-16,-9 0-38 15,-6-3 19-15,2 0 24 16,7-2-30-16,5-4 14 16,8-3-28-16,13-13 4 15,15-7 5-15,12-9-9 16,15-6-4-16,10 2-13 16,4 0-55-16,3 1 7 15,20 1-30-15,8-7-87 16,3-6-76-16</inkml:trace>
  <inkml:trace contextRef="#ctx0" brushRef="#br1" timeOffset="182172.1743">21109 8872 644 0,'0'0'147'0,"0"0"-65"16,0 0-23-16,0 0-41 16,0 0 14-16,0 0-32 15,-24 26 12-15,21-1-16 16,3 5 4-16,0 1 0 15,14-4-5-15,13-4 13 16,3-6-10-16,4-9 2 16,6-5-4-16,0-3-5 15,2-6-10-15,-2-18-2 0,-7-5 4 16,-12-5-22-16,-14-2 32 16,-7-3-3-16,-16 2 9 15,-17 2-11-15,-6 7 12 16,3 12 0-16,4 10 10 15,6 6-6-15,7 0-5 16,9 8 1-16,3 6-48 16,7 0-19-16,4-4-40 15,22-7-102-15,13-3-150 16</inkml:trace>
  <inkml:trace contextRef="#ctx0" brushRef="#br1" timeOffset="182514.7101">22174 8085 366 0,'0'0'71'0,"0"0"55"16,0 0-26-16,0 0-37 15,0 0-3-15,0 0-30 16,53 16 6-16,-26 18 27 16,6 7-25-16,2 7-16 0,1 0-3 15,-1 1-10-15,0-5 12 16,-1-3-18-16,-4-5 3 16,-6-5 5-16,-2-1-11 15,-4-2 0-15,-5-5 0 16,3 0-24-16,-2 3-5 15,1 3-55-15,5 4-55 16,-5 5-64-16,-5 2-299 16</inkml:trace>
  <inkml:trace contextRef="#ctx0" brushRef="#br1" timeOffset="182824.0673">22756 8906 810 0,'0'0'43'15,"0"0"-32"-15,0 0 30 16,0 0-9-16,-102-15 1 16,79 19-16-16,2 16-9 15,7 9 11-15,5 10-19 16,9 3 0-16,0 1 10 16,8-5-9-16,14-6-1 15,4-8 0-15,2-7 0 16,0-8-20-16,-1-9 1 15,-5 0-10-15,-5-7 28 16,-5-17-4-16,-10-5 5 16,-2-7 0-16,-16-5-8 15,-28-3 2-15,-16-2-37 0,-12 0-25 16,-13 5 6-16,-7 2-91 16,-12 6-221-16</inkml:trace>
  <inkml:trace contextRef="#ctx0" brushRef="#br1" timeOffset="183355.8302">20490 8073 622 0,'0'0'20'0,"0"0"-20"16,0 0 15-16,0 0 0 15,-97-44 8-15,64 44 32 16,-8 0 22-16,-13 7-34 15,-6 13 12-15,-6 8-22 16,-4 9-30-16,2 3 52 16,2 10-53-16,5-4 5 15,3 0 21-15,4-7-26 16,11-6 11-16,7-3-13 16,8-8 0-16,6-2-20 0,3-2-4 15,6-5-76-15,7-6-52 16,6-7-186-16</inkml:trace>
  <inkml:trace contextRef="#ctx0" brushRef="#br1" timeOffset="183698.6691">19664 8470 791 0,'0'0'59'16,"0"0"-53"-16,-107 31 21 15,77-6-27-15,4 3 0 16,4 4 13-16,10 5-13 0,9 3 24 16,3-2 7-1,12-1-30-15,25-7 0 0,7-6-1 16,5-9 1-16,0-11-12 16,-4-4 6-16,-11 0-34 15,-11-12 32-15,-7-9-5 16,-15-6 3-16,-1-3 9 15,-13-6-8-15,-17 3-8 16,-4 3 16-16,1 7-1 16,3 9 1-16,6 6 6 15,11 7-6-15,8 1-2 16,5 0-70-16,0 0-29 0,17 0-139 16,18-5-93-1</inkml:trace>
  <inkml:trace contextRef="#ctx0" brushRef="#br1" timeOffset="183984.9381">20348 8031 847 0,'0'0'5'0,"0"0"-5"16,0 0-16-16,0 0 14 15,0 0 2-15,2 105 29 16,11-50-6-16,7 8 53 16,0 1-48-16,3 0 13 0,1-7-20 15,-2-1-11-15,-1-6-1 16,-4-5-9-16,-4-5 0 16,-6-6 2-16,-1-10-2 15,-6-7-23-15,0-7-59 16,0-6-69-16,0-4-163 15</inkml:trace>
  <inkml:trace contextRef="#ctx0" brushRef="#br1" timeOffset="184276.3809">20516 8620 915 0,'0'0'1'0,"0"0"8"0,0 0-9 15,-87-17-3-15,56 23 2 16,-7 17 2-16,3 6 31 16,0 3-7-16,10-1-15 15,10 1 9-15,11-6-19 16,4-4 0-16,0-5-4 16,16-7 2-16,6-6 1 15,4-4-9-15,1 0-3 16,-4-13 1-16,-5-10-17 15,-10-5-1-15,-8-8 20 16,-8-9-44-16,-26-8-35 16,-14-10-68-16,-14-11-256 15</inkml:trace>
  <inkml:trace contextRef="#ctx0" brushRef="#br1" timeOffset="184847.0061">19360 6718 404 0,'0'0'71'0,"0"0"-38"16,0 0 72-16,0 0-54 0,-41-82-23 15,27 70 68-15,6 3-3 16,-4 3 1-16,-3 4-50 16,-5 2-31-16,-8 0 25 15,-10 8-34-15,-12 11 2 16,-13 3 14-16,-11 4-19 15,-2 3 32-15,-6 0-33 16,7-2 10-16,2 0-11 16,5-3 1-16,13-3 0 15,4-1 0-15,12-1 10 16,6-2-24-16,8-1 3 16,8-2-57-16,9 0-3 0,8-3-74 15,0 0-69 1,11-11-229-16</inkml:trace>
  <inkml:trace contextRef="#ctx0" brushRef="#br1" timeOffset="185185.4333">18403 6979 908 0,'0'0'4'15,"0"0"14"-15,-89 10-18 16,56 14 0-16,-4 10 9 15,4 4-9-15,5 4 0 16,10-1 18-16,10-2-16 0,8-3-2 16,0-5 0-16,14-9 7 15,11-3-14-15,0-6 7 16,2-8 0-16,-4-5-8 16,-2 0-7-16,-5-5 11 15,-7-15 2-15,-6-3 2 16,-3-5-2-16,-2-5 2 15,-15-3-2-15,-3 4-3 16,1 5-7-16,5 11 12 16,5 9-2-16,9 4-6 15,0 3-22-15,15 0-140 16,16 0 16-16,16 0-35 16</inkml:trace>
  <inkml:trace contextRef="#ctx0" brushRef="#br1" timeOffset="185476.3564">18993 6691 884 0,'0'0'0'0,"0"0"-3"15,0 0-35-15,0 0 35 16,0 0 6-16,37 91 8 15,-12-53 60-15,4 0-35 16,5-1 8-16,2-1-12 0,5-3-30 16,-1-1 14-16,0 0-16 15,-3-6 0-15,-9 2 1 16,-5-6-1-16,-7 0-3 16,-7-2-20-16,-6 7-45 15,-3 4 3-15,0 5-109 16,-12 1-242-16</inkml:trace>
  <inkml:trace contextRef="#ctx0" brushRef="#br1" timeOffset="185826.009">19518 7291 884 0,'0'0'25'0,"0"0"-25"15,0 0-1-15,-92 8-4 16,62 11 10-16,1 5 13 16,5 8 3-16,3 8-6 15,8 4 35-15,5 5-41 16,8-3 4-16,0-7-13 16,17-7 9-16,2-8-7 15,7-7-2-15,0-8-13 16,0-9 10-16,-3 0-10 15,-3-10 7-15,-5-16 1 0,-9-6-8 16,-6-7 5-16,0-3-18 16,-24-2-5-1,-7 8 6-15,-7 8-48 0,-2 14 33 16,-3 14-25-16,-4 0-127 16,-5 11-279-16</inkml:trace>
  <inkml:trace contextRef="#ctx0" brushRef="#br1" timeOffset="186392.6833">17945 7390 515 0,'0'0'164'0,"0"0"-111"0,0 0-20 15,0 0-33-15,0 0 4 16,0 0 67-16,3-38-9 16,-3 36 5-16,0 2-5 15,0 0-37-15,0 0 1 16,-18 0-26-16,-12 11 0 15,-10 11 22-15,-10 5-14 16,-2 4 8-16,1 1 14 16,-3 3-19-16,4 0 4 15,3 1-15-15,4 1 0 16,8-1 5-16,7-3-5 16,7-3 0-16,5-8-3 0,5-4 3 15,5-4-12-15,4-4-61 16,2-3-24-16,0-1 11 15,7-5-78-15,8-1 18 16,3 0-59-16,-5-3-198 16</inkml:trace>
  <inkml:trace contextRef="#ctx0" brushRef="#br1" timeOffset="186739.6717">17444 7757 540 0,'0'0'129'0,"0"0"-51"15,0 0-15-15,0 0-31 16,0 0-3-16,0 0 36 15,-88-5-58-15,78 11 2 16,1 8 11-16,-3 6-9 16,1 7-1-16,4 4-10 0,0 1 0 15,7 1-3-15,0-6 3 16,0-7-5-16,7-4 3 16,4-8-11-16,-1-5-6 15,2-3-4-15,-6 0 20 16,-2-3-4-16,-1-13 7 15,-3-7 0-15,0-4-2 16,0-4 10-16,-10 3-10 16,-6 3 2-16,2 9 0 15,2 6 14-15,2 7-11 16,-3 3-3-16,0 0 0 0,1 17 0 16,1 2-10-1,6 3 7-15,5 2-63 0,2 1 33 16,21-7-109-1,7-10-133-15</inkml:trace>
  <inkml:trace contextRef="#ctx0" brushRef="#br2" timeOffset="201882.7649">21283 6031 391 0,'0'0'25'16,"0"0"-25"-16,0 0 0 15,0 0 36-15,0 0 26 16,-80-11-18-16,69 5 9 0,1-1-30 16,0 3 43-16,-1-1-54 15,0-1 5-15,0 2 16 16,-1 0-32-16,0 1 22 16,2 0-23-16,-4-2 0 15,2 2-1-15,-1 0 2 16,-1 3-1-16,-2 0 9 15,1 0 0-15,-1 0-13 16,1 0 4-16,-3 0 0 16,-2 1 2-16,0 6-2 15,-1-2 0-15,1 2 1 16,-1 1 7-16,2-2-7 16,0 0-1-16,4 3 0 15,0-4-6-15,3 3 6 0,-2-1 0 16,1 2-2-1,0-1 11-15,-2 2-8 0,-2 2-1 16,-2 0 0-16,-1 4 2 16,-2 1-2-16,0 1 0 15,1 1 6-15,-2 2-2 16,3-4-5-16,5 0 1 16,-2-2 0-16,5-1 10 15,1-1-10-15,-1-1 0 16,-2 2 2-16,1 1 8 15,-1 0 2-15,-2 1-12 16,0 2 0-16,-1 2 5 16,-4 2-5-16,0 3 0 0,-1 3 1 15,1-3 12-15,4 0-16 16,1-3 3-16,0-1 0 16,2-4-4-16,-2 2 4 15,-3 0 0-15,-3 1 0 16,-1 1 10-16,0 0-3 15,1-2-7-15,0 1 0 16,5 2-6-16,-1-3 6 16,2 4 0-16,0-1-3 15,-2 1 12-15,0 2-18 16,-1-1 9-16,-1 2 0 16,-2 1 3-16,1 3-3 15,0 3 0-15,3 0-11 0,0 0 26 16,5-4-15-16,-4-1 0 15,4-1 0-15,0-2-5 16,-4 1 5-16,0-1 0 16,1 2-7-16,-2 3 17 15,2 0-12-15,0 3 2 16,3 4 0-16,-1 4-4 16,2 1 4-16,0-1 0 15,-1-3-5-15,3-3 16 16,-3-2-11-16,1-1 0 15,-3-1 5-15,2-1-16 16,-5-3 12-16,7 0-1 0,-1 3 4 16,-1 0 2-16,2 1-5 15,0 0-1-15,2-1 0 16,0-5-7-16,1-1 7 16,-4-4 0-16,2-2-1 15,-2-1 10-15,0 0-14 16,0 0 5-16,-1 3 0 15,1-1-4-15,-1 4 4 16,0 0 0-16,1 1-5 16,-1-2 17-16,1 0-17 15,-1 1 5-15,1-1 0 16,-4-3-7-16,0 1 12 16,-4 0-5-16,-4-3 1 15,4 0 12-15,-1-2-16 16,1-1 3-16,0-2 0 0,1-1-4 15,5-1 4-15,-2 0 0 16,4 3-3-16,-4 2 13 16,0 4-15-16,0 0 5 15,0 4 0-15,-1 0-14 16,2 4 18-16,-2 2-4 16,2 0 0-16,1 3 11 15,4 1-19-15,4 1 8 16,0 2 0-16,5 3-9 15,1 2 9-15,0 0-3 0,3 0-9 16,13 3 24 0,6-3-19-16,2 3 7 0,6 0 0 15,5 1-1-15,1-1 1 16,5-1 0-16,5 6-4 16,2-3 9-16,7 2-10 15,3-1 0-15,3-3 5 16,0-2 2-16,2-3-2 15,-3-3 0-15,2-4-1 16,1-1 2-16,0-4-2 16,-2-3-3-16,-3-3-1 15,0-5-12-15,-4-7 16 16,1-3-3-16,0-3-2 16,-2-1 12-16,3 1-11 15,-1-1 5-15,-1 4 0 16,1 1 1-16,4 3-1 0,-1-1-1 15,3 3-5-15,0-2 12 16,-1-3-4-16,1-2-2 16,0 0 3-16,0-1-1 15,2-1-2-15,-5 3 0 16,2-2 7-16,-2 1-4 16,-3 0 11-16,1-1-14 15,3 1 8-15,3 2 6 16,2-1-14-16,2 0 0 0,-4-1 1 15,-2 2 13 1,-4 1-19-16,-1 1 5 0,-2-1 0 16,4 0 14-16,3-2-9 15,8 1-5-15,4-3 3 16,5-4 7-16,6 0-8 16,5 0-2-16,1 0 0 15,2 0 9-15,3 0-9 16,3 0 0-16,1 0-6 15,-7 0 5-15,-5 0 1 16,-1-1 0-16,-8-12 11 16,1-4 10-16,-2-3-8 15,-5-5 24-15,4-2-6 16,-1-6-28-16,-1-1 14 16,-2 2-11-16,-7 2-2 0,-5 4 21 15,-4 0-11-15,-3 2-1 16,0-3 1-16,3-2-7 15,0-5 7-15,1-7-14 16,-2-10 2-16,0-7 1 16,0-4-3-16,-2-2-7 15,-4 1 6-15,-5 3-2 16,-7 2 3-16,-10 5 0 16,-5 2 1-16,-4 1-1 15,-7 1 0-15,-7-4 0 16,-3-1-5-16,0-4 14 15,-9-4-10-15,-6-5 1 16,-3-5 0-16,-1-4 5 16,1 2-5-16,-1 8-3 0,2 8-6 15,-2 11 18-15,1 7-12 16,-1 6 3-16,-8-1 0 16,-5 0 0-16,-5 2 0 15,-9-2-7-15,-5-5 6 16,-11-2 1-16,-8-1-10 15,-7-3 1-15,-5 0 9 16,0 2-13-16,-1 2 13 16,1 3 0-16,7 7-2 15,11 2 16-15,11 3-15 16,12 1 1-16,7 4 0 16,5 0 1-16,6-1 4 15,0-2-5-15,3-6 0 0,0-2 14 16,-2-7-16-16,2-3 2 15,2-3 0-15,3 0-1 16,2 1 1-16,1-1 0 16,4-1-2-16,-2 2 7 15,1 3-3-15,-1 1-2 16,-7 2 0-16,-3-3-2 16,-6-1 2-16,-8-3 0 15,-5 1-4-15,-3 1 13 16,-5 3-12-16,3 4 3 15,3 1 0-15,5 5-2 16,6 4 3-16,3 2-1 0,3 2 0 16,-1 2 9-16,-4 1-13 15,-5-2 4-15,-7 3 0 16,-4-2-11-16,-8 3 12 16,0 1-1-16,4 2 0 15,4 1 6-15,1 3-6 16,3 0 0-16,0 1 0 15,3-2-9-15,-5 2 10 16,3 0-1-16,0-1 0 16,0 0 9-16,3-2-14 15,3 3 5-15,4-2 0 16,10 4 4-16,7 1 0 16,2 4-4-16,3-1 0 15,0 1 2-15,2-1-5 0,-3 1 3 16,-4 3 0-16,-2-2-6 15,-6 1 6-15,-5 1 0 16,1 0-2-16,-3-1 10 16,1-1-7-16,0 1-1 15,2-1 0-15,-1-1-9 16,3-2 9-16,-3 0 0 16,4 1 0-16,-1 1 11 15,4-2-18-15,2 3 7 16,0 0 0-16,-1 2-7 15,-5 0 7-15,-3 0 0 16,-4 0-6-16,0 0 18 0,6 0-10 16,6 0-2-16,6 2 0 15,6 1-5-15,5-1 5 16,1 0-2-16,0-2 2 16,0 5-37-16,0-1 31 15,0 4-24-15,0 4-16 16,4 5 12-16,8 5-65 15,8 2-18-15,11 2 4 16,6-6-185-16</inkml:trace>
  <inkml:trace contextRef="#ctx0" brushRef="#br2" timeOffset="203598.4122">21213 6505 279 0,'0'0'68'0,"0"0"19"16,0 0-22-16,0 0 23 16,0 0-57-16,0 0-11 15,0 0 65-15,-31-26-62 16,28 25 2-16,2-1 7 15,-1 2-19-15,1-1 7 0,-1 1-3 16,-1 0-13-16,0 0 46 16,-1-1-50-16,4-1 0 15,-6 2 14-15,2-1-13 16,1 0 12-16,-1 0-13 16,1-1 3-16,2 2 10 15,1 0-13-15,0 0 0 16,0 0 10-16,0 0-9 15,0 0 10-15,0 0-11 16,0 0 0-16,11 0-2 16,5 0 2-16,2 0 0 15,0 0 4-15,1 0-1 16,0 0 11-16,1 0-14 16,1-1 5-16,0-3 17 15,-2 1-22-15,0 0 0 0,-5-1 16 16,-4 1-13-1,-3-1 15-15,0 4-18 0,-4-3 8 16,0 1 4-16,0 1-12 16,-3-1 0-16,0 2-1 15,0 0 4-15,0 0-6 16,0 0-22-16,0 0-34 16,0-1 50-16,-2 1-91 15,-16 0-18-15,-4 0-107 16,-2 0-153-16</inkml:trace>
  <inkml:trace contextRef="#ctx0" brushRef="#br2" timeOffset="204118.4367">21233 6304 211 0,'0'0'81'15,"0"0"-24"-15,0 0 3 16,0 0-34-16,0 0 33 16,0 0 22-16,6-38-60 15,-3 38 24-15,-2-5-8 16,3 5-33-16,0-2 26 16,-3 2-30-16,1 0 0 0,-2 0 10 15,0 0-7-15,0 0 11 16,0 0-12-16,0 0 7 15,0 0 38-15,0 0-47 16,-2 4 0-16,-7 7 43 16,-1 2-20-16,1 0-7 15,-4 4-13-15,1 2-3 16,-4 2 29-16,2 0-25 16,-2 0-4-16,3 0 17 15,-1-4-17-15,6-2 19 16,2-5-19-16,3-3 2 15,3-5 6-15,0 1-8 0,0-2 0 16,4 2 7-16,13-3-5 16,3 0 17-16,2 0-19 15,0 0 4-15,-4 0 11 16,0 0-15-16,-3 0 0 16,1 0-4-16,1 0-28 15,2 0 0-15,0 0-43 16,0 0-43-16,-5 0 40 15,-5 0-193-15</inkml:trace>
  <inkml:trace contextRef="#ctx0" brushRef="#br2" timeOffset="213883.0259">18317 6542 138 0,'0'0'59'16,"0"0"-33"-16,0 0 24 15,0 0-43-15,0 0 63 16,0 0-51-16,0 0 7 16,0 0 41-16,-28-27-31 15,26 23-9-15,2 1 18 16,0 0-39-16,0 1 36 15,0 2-24-15,0 0-15 0,0 0 50 16,0 0-48 0,0 0 6-16,0 0-11 0,-2 0 19 15,2 0-25-15,0 0 6 16,0 0-11-16,0 0 2 16,0 2 9-16,10 8 0 15,-1 0-6-15,-1 1 14 16,1 2-16-16,-3-1 8 15,-1 2 0-15,2 1 5 16,-2 2-5-16,-2-3 0 16,0 3-6-16,-2 1 15 15,0-3-5-15,1 1-4 16,0-1 0-16,1-2-6 16,-2 0 6-16,1-1 0 15,1 2-1-15,1-2 13 16,-1 1-14-16,0 1 2 0,0-2 0 15,0 1-3-15,0 1 3 16,0-4 0-16,-1 3-3 16,-2 0 13-16,0-1-8 15,0 0-2-15,0 2 0 16,0-3-5-16,0 0 5 16,0 2 0-16,0 2-1 15,0-1 14-15,1 0-5 16,1 2-8-16,-2 1 0 15,4-3 0-15,0 0 1 16,1-5-1-16,-2 4 0 0,0-3 8 16,1-1-15-16,-1 1 7 15,1 1 0-15,4 2 6 16,-2-1-6-16,0 5 0 16,-1-3 0-16,-1 2 2 15,1 0 5-15,0-1-7 16,-3-4 0-16,2 4-7 15,-1-2 10-15,-1 0-3 16,1-1 0-16,0 0 4 16,-1 1-8-16,2 1 4 15,-1-2 0-15,3 5 4 16,-2-2-4-16,1 2-1 16,-1 2-1-16,1-1 4 15,-2 0-3-15,3 0 1 0,-3 1 0 16,1-1 0-16,-1 1 0 15,-1-2 0-15,1-1 0 16,-2-2 8-16,-1 1-20 16,2-1 12-16,-2 3 0 15,0 1 8-15,0 0 0 16,0 2-5-16,0 2-3 16,-2-3 0-16,-2 1-6 15,-1 2 6-15,-1-3 0 16,0-1 9-16,2 0-1 15,-1-1-7-15,2-3-1 16,0-2 0-16,0 2-6 0,-1-1 6 16,1-1 0-16,-5 2-2 15,1 2 9-15,-5-1-2 16,-1 3-5-16,-2-3 0 16,0-1 2-16,-2-3-2 15,1 0 0-15,1-3 6 16,-1-2 7-16,1 2-14 15,0-1 1-15,1-2 0 16,0 1 9-16,-2 0-9 16,0 1 0-16,-2 1-6 15,-1 1 20-15,-3 2-16 16,-2 0 2-16,3 1 0 16,-2-2-4-16,1-3 5 15,4 0-1-15,-1 0 0 16,-1 3 12-16,1-2-19 0,-2 2 7 15,0-1 0-15,-1 3 3 16,-1-3-3-16,-1 3 0 16,2-2-1-16,1 2 7 15,-1-2-4-15,1-1-2 16,0 2 0-16,0-1-2 16,1 0 2-16,-4 1 0 15,3-3-4-15,-3-1 8 16,-1 0-4-16,2 0 0 0,-2-2 0 15,4 2-5 1,-3 0 5-16,-2 3 0 0,0-1 0 16,0 1 8-16,1 0-16 15,0-2 3-15,1 1 5 16,2-1-3-16,2-1 3 16,1-2 0-16,-1 0-9 15,1-1 27-15,-2 0-26 16,-1 0 8-16,0 0 0 15,0-1 3-15,-1-3-3 16,0 0-2-16,1 0 1 16,-4 0 2-16,-2 0 9 15,1 0-10-15,-4-3 0 16,2-4 0-16,-1 3 0 16,2-1 0-16,3-3-4 0,0 2 11 15,3-5-4-15,0-1-3 16,-1-2 0-16,0-6 2 15,-1-2-2-15,0-2 0 16,4-2 10-16,5 4-3 16,3 0 15-16,3-1-22 15,0 1 0-15,3-1-2 16,-1-3 2-16,0 2 0 16,3-3-5-16,-2 1 23 15,4-4-25-15,1 4 7 16,-1-5 0-16,2-2 6 15,0 0-6-15,0-2-1 16,0-2-2-16,0 3 6 16,0 0-5-16,5 2 2 0,2 1 0 15,3 2 11-15,1 0-11 16,0 2 0-16,2 0-5 16,1 0 21-16,1-1-21 15,-1 1 5-15,0-2 0 16,-1 0 18-16,-2-1-16 15,-1 0-2-15,-1 2 17 16,-1 1-15-16,-1 4 4 16,3 2-6-16,1 3 0 15,-2 1 1-15,1 3-1 16,-1 0 0-16,-1 1-7 16,1 1 16-16,-1 3-9 15,0 1 0-15,1-2 1 0,3 1-12 16,-1-1 14-1,6 0-3-15,1-1 0 0,3 1 7 16,3 1-8-16,1 1 1 16,-1 1 0-16,2 2-10 15,-3-2 10-15,3 1-5 16,-1-1-4-16,-1 0 14 16,1-2-6-16,1 1 1 15,-1-4 0-15,0 4-13 16,-4-1 13-16,2 1-13 15,-4 1 13-15,-2-2-11 16,-3 4 2-16,-3-2 9 0,1 2 0 16,-3 0-10-16,0 1 10 15,2-1 0-15,0-4-2 16,1 3 10-16,4-1-12 16,1 0 4-16,2 1-21 15,3-3 7-15,0 1-8 16,-2-1 11-16,1 2 3 15,-3-1 11-15,-2 1-7 16,0 0 4-16,-5-1 0 16,0-1-2-16,0-1 2 15,-1 3 0-15,-1-4-2 16,0 2 16-16,-1-3-24 16,1-2 10-16,-1 2 0 0,1-3-4 15,-3 2 4-15,0 0 0 16,-2 0 7-16,1 1 12 15,1 3-20-15,-1 0 1 16,0 1 0-16,0 2 7 16,-1-3-7-16,4 2-5 15,0-1-8-15,3 1 26 16,1-3-14-16,3-1 1 16,-3 2 0-16,3-2-1 15,-4 2 1-15,-1 4 0 16,1-3-1-16,-3 5 13 15,1 2-20-15,1 1 8 0,-1 0 0 16,3 0 5 0,3 0-5-16,1 0-3 0,5 0-8 15,2 0 21-15,0 0-14 16,-1 0 4-16,-2 3 0 16,0 0-8-16,-5 1 8 15,2 3-21-15,-4-3 6 16,0 4-33-16,-3 2 9 15,-2 1-33-15,1 1-101 16,-1 2 10-16</inkml:trace>
  <inkml:trace contextRef="#ctx0" brushRef="#br2" timeOffset="214692.9662">18114 6686 345 0,'0'0'68'0,"0"0"24"16,0 0-28-16,0 0-29 16,0 0 34-16,0 0-32 15,-10-34-16-15,10 30 42 16,0 1-51-16,0 1 13 16,-3 0-23-16,3 2 17 15,0 0-20-15,-1 0 1 16,1 0-17-16,-1 2 9 15,1 12 2-15,0 5 6 0,0 1 0 16,0 2 6-16,0 0 1 16,0-3-7-16,0-1 0 15,1-1 9-15,0-1-8 16,3-2-1-16,-1 0 0 16,-3-2 7-16,2-1-12 15,-2 3 5-15,0 0 0 16,0-1 8-16,0-1-5 15,0-4 1-15,0-2-4 16,0-1 5-16,0-4-10 16,0-1 5-16,0 0-10 15,0 0 0-15,0 0-50 16,-3 0-5-16,-8 0-51 16,-5-7-189-16</inkml:trace>
  <inkml:trace contextRef="#ctx0" brushRef="#br2" timeOffset="215195.1953">17960 6777 368 0,'0'0'65'16,"0"0"33"-16,0 0-98 0,0 0 11 16,0 0-31-16,0 0 34 15,-3 0-15-15,3 7 2 16,2 5 32-16,3 0 16 16,1 4-47-16,2 4 5 15,-2 1 39-15,2 2-26 16,-1-2 1-16,2 1-21 15,-1-3 0-15,-1-2 19 16,-1-2-19-16,1-3 0 16,-2-7 12-16,1-1-7 15,0-4 2-15,0 0-7 16,6 0 1-16,1-6 32 16,7-7-30-16,0-6-3 0,1 1 11 15,-1-2-2 1,-5 2-10-16,0 1 1 0,-3 0 0 15,-5 3-2-15,3 2 2 16,-4-2 0-16,-1 3-3 16,-2 2 3-16,2 2-8 15,-1 2-40-15,-1 4-25 16,3-1-9-16,0-2-138 16,-2-1-141-16</inkml:trace>
  <inkml:trace contextRef="#ctx0" brushRef="#br2" timeOffset="223261.9327">14304 16025 627 0,'0'0'0'0,"0"0"-30"0,0 0 19 16,88 11 11-1,-53-9 6-15,2-2 1 0,4 0 10 16,5 0 40-16,0 0-42 16,2-1 1-16,-3-2 5 15,-7 0-17-15,-2 1 13 16,-8 2-17-16,-7 0 0 16,-4 0-1-16,-4 0 4 15,-4 0-9-15,-5 0-13 16,-2 0-19-16,-2 0-20 15,0 3-53-15,0 8-40 16,0-5-115-16</inkml:trace>
  <inkml:trace contextRef="#ctx0" brushRef="#br2" timeOffset="224298.4379">14125 18468 620 0,'0'0'72'0,"0"0"-33"16,0 0-34-16,0 0-5 15,0 0 2-15,0 0 0 16,0 0 6-16,10 5 0 16,3 2-4-16,0 0 1 15,5-2 2-15,2 5 5 16,3-3-12-16,7 0 2 16,4-3 14-16,4-1-12 15,2 0 0-15,0-2-4 16,-2 5 4-16,-2-2 4 15,-5 1-8-15,-1-2-20 16,-6 0 19-16,-4 0-21 0,-7-2-9 16,-3 0-24-16,-6 2-44 15,-2-3-78-15,-2 0-122 16</inkml:trace>
  <inkml:trace contextRef="#ctx0" brushRef="#br2" timeOffset="233074.611">20442 3984 422 0,'0'0'14'16,"0"0"-11"-16,0 0 79 16,0 0-64-16,0 0 17 15,0 0 14-15,0 0-14 16,-13 0 3-16,13 0-11 16,-1 0-14-16,1 0 24 0,0 0-37 15,0 0-4-15,0 0-4 16,-2 0 5-16,2 3 2 15,-1 2-2-15,-1 4 3 16,-2 6-4-16,-1 1 4 16,0 2 0-16,-1-3-12 15,2-1 21-15,0 0-9 16,-1 0 0-16,2 0 7 16,-1 2-16-16,-1-2 16 15,1 3-7-15,-2 0 0 16,1 0 1-16,-1-1 4 15,2-1-5-15,-1-1 0 16,2-3-3-16,2-1 3 16,-1-3 0-16,0 0-3 15,2-3-12-15,-2 1 7 0,-1 0-54 16,-1-2-38-16,-8-3-31 16,-5 0-199-16</inkml:trace>
  <inkml:trace contextRef="#ctx0" brushRef="#br2" timeOffset="233530.4981">20174 4137 448 0,'0'0'84'16,"0"0"-39"-16,0 0-35 16,0 0-7-16,0 0-6 15,0 0 3-15,0 6 0 16,0 1-5-16,0 1 5 16,0 4 0-16,1 3-13 15,2 5 31-15,1 1-22 16,0 3 4-16,0 0 0 15,-1 1 39-15,2-3-34 16,-1-2-5-16,1-4 7 16,-1-3 4-16,1-4-12 0,-1-2 1 15,2-5 0-15,-1-1-2 16,3-1 8-16,3 0 3 16,2 0 34-16,4-8-34 15,1-3-1-15,1-2-8 16,-4-2 2-16,0 3-17 15,-2-5 10-15,1 5-66 16,-4-1 22-16,-1 2-80 16,0 1 2-16,-2 3-110 15</inkml:trace>
  <inkml:trace contextRef="#ctx0" brushRef="#br2" timeOffset="240008.4243">21373 6261 143 0,'0'0'44'16,"0"0"8"-16,0 0-4 0,0 0-24 16,0 0 36-1,0 0-57-15,0 0 6 0,-4-37 29 16,4 34-37-16,0 0 25 15,0 2-26-15,0 1 7 16,0 0-6-16,0-1-1 16,0 1 0-16,0 0-1 15,0 0 8-15,0 0 6 16,0 0-13-16,0 0 0 16,0 0-16-16,-2 0 16 15,-2 0 0-15,-1 6-13 16,-2 6 26-16,-2 0-12 0,-3-1 1 15,0-2-2 1,2 2 21-16,1-5-8 0,3 2-13 16,3-4 2-16,-1 0 19 15,2 1-24-15,1-2 3 16,0 0 0-16,-2 0-18 16,3 0 14-16,-1 0-12 15,-2-1-17-15,0 1-43 16,-3-1 75-16,1 0-25 15,-2 1-83-15,4-1 43 16,-3-2-63-16</inkml:trace>
  <inkml:trace contextRef="#ctx0" brushRef="#br2" timeOffset="240226.3942">21254 6234 143 0,'0'0'79'15,"0"0"-79"-15,0 0-6 16,0 0 2-16,0 0 5 16,-33 73-1-16,29-54 0 15,4-1-21-15,0 2-28 16,0-3-75-16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9-19T02:32:24.57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1926 9525 443 0,'0'0'0'16,"0"0"-4"-16,0 0 2 15,0 0 2-15,0 0 0 16,0 0-10-16,0 0-32 15,-25 10-44-15,20 2-84 16</inkml:trace>
  <inkml:trace contextRef="#ctx0" brushRef="#br0" timeOffset="146297.0942">1587 6558 419 0,'0'0'93'0,"0"0"-67"15,0 0-9-15,0 0 0 16,0 0 96-16,0 0-68 15,0 2-2-15,0-2-16 16,0 0-14-16,0 0 2 16,15 1-13-16,9-1 49 0,9 0 8 15,6 0-50-15,7 0-1 16,6-3 16-16,-1-6-23 16,9 5 33-16,-2 0-34 15,0-3 1-15,0 4 21 16,5-2-22-16,-1 1 1 15,-2-1 4-15,1 3 1 16,-8-1 2-16,-3 0-8 16,-7 2 0-16,-4-2-6 15,-3 1 9-15,-6 2-3 16,-5-3 8-16,-7 3-1 16,-6 0-3-16,-5 0-4 0,-4 0 0 15,-3 0 12 1,0 0-12-16,0 0 3 0,0 0-3 15,0-2 4-15,0 0-7 16,0 2 3-16,0-1-40 16,0 1-22-16,0 0-87 15,0 0-63-15,0 0-286 16</inkml:trace>
  <inkml:trace contextRef="#ctx0" brushRef="#br0" timeOffset="149288.1803">4621 8853 359 0,'0'0'359'0,"0"0"-296"15,0 0-13-15,0 0-2 16,0 0 16-16,0 0 14 16,0 0-41-16,-7-3-6 15,7-1-6-15,0-2-17 16,0-1 26-16,0-1-34 16,14-2 0-16,4-3 10 15,2 0-3-15,7 2-8 16,1 1 1-16,0 5 0 15,-1 2-9-15,-3 3 9 16,-6 0-5-16,-5 11-6 16,-5 9 6-16,-8 7 3 0,0 3-15 15,0 5 15 1,-18 0-2-16,-3-1 8 0,2-5 0 16,-3-3-4-16,5-7-3 15,-1-3 0-15,3-5-9 16,0-5-2-16,6-3 2 15,2-3-5-15,1 0 5 16,5 0 12-16,1-4-54 16,0-1 14-16,0-3 18 15,0 3-11-15,8 4 31 16,-2 1-6-16,2 0-10 16,1 0 18-16,1 6 3 15,5 5 19-15,1 3-4 16,-2 1-3-16,2-1 48 0,-2 1-50 15,-1 0 5-15,-2-1-14 16,2-2 0-16,0-2-4 16,7-4-19-16,4-6-105 15,4 0-71-15</inkml:trace>
  <inkml:trace contextRef="#ctx0" brushRef="#br0" timeOffset="149741.0407">5318 8973 366 0,'0'0'448'16,"0"0"-364"-16,0 0-54 16,0 0-18-16,0 0 22 15,0 0 13-15,-82-17-13 16,73 22-33-16,-3 6-1 15,1 6 3-15,1 0 2 16,1 2 14-16,3-1-18 16,5 2 5-16,1-1-8 15,0 3 2-15,16 0-1 16,5-4 1-16,7-5 1 16,2-8 5-16,6-5-5 15,1 0 1-15,0-7 10 0,-2-11-10 16,-4-4-2-1,-3 0 11-15,-7-2-5 0,-9 1 1 16,-7 1-7-16,-5 0 0 16,-3 1 1-16,-15 1-1 15,-5-1 0-15,-4 8 6 16,-1 1-1-16,1 3-10 16,-1 6 5-16,1 3-10 15,-1 0 4-15,7 0-49 16,-3 5-41-16,4 7-44 15,4 0-148-15</inkml:trace>
  <inkml:trace contextRef="#ctx0" brushRef="#br0" timeOffset="158529.6138">3106 6528 56 0,'0'0'86'16,"0"0"-23"-16,0 0 14 0,0 0-34 16,0 0-13-16,0 0 10 15,0 0-31-15,0 0 23 16,0 0 38-16,0 0-15 15,0 0 6-15,0 0-23 16,0 0 29-16,0 0-16 16,0 0-41-16,0 0 0 15,0 0 5-15,0 0 2 16,0 0 7-16,0 0-22 16,0 0 5-16,0 0-4 0,0 0 5 15,0 0-8-15,0 0 1 16,0 0 10-16,0 0-9 15,0 0-2-15,0 0 0 16,0 0-7-16,3 0 7 16,9 0 0-16,10 0 8 15,6-5-4-15,4-1 6 16,5 0-10-16,-4 1 4 16,7 2-4-16,-3 0 0 15,-1-1 0-15,-3 3 3 16,-3 1 4-16,-3-2-6 15,-5 2-1-15,-4-1 0 16,-3 1 12-16,-5-1-5 16,-4 1-7-16,-1 0 19 15,-5 0-15-15,0 0 10 0,3 0-11 16,-3 0 1-16,0 0 44 16,0 0-42-16,0 0 1 15,0 0-7-15,0 0 5 16,0 0-7-16,0 0 2 15,4-3 0-15,1 1-10 16,4-1-13-16,-2 1-41 16,2 0-91-16,-8 1-166 15</inkml:trace>
  <inkml:trace contextRef="#ctx0" brushRef="#br0" timeOffset="160207.0672">5003 9378 469 0,'0'0'138'16,"0"0"-110"-16,0 0 29 15,0 0-11-15,0 0 12 16,0 0-4-16,0 0-25 16,0 0-18-16,-1 0-8 15,1 0 2-15,0 0 22 0,-3 0-26 16,0 0 9-16,-5 3 3 16,-2-1-9-16,-1 3 10 15,1 1-12-15,-5 2 3 16,1 1 8-16,-6 6-7 15,-4 3-6-15,-3 5 23 16,-6 1-23-16,-7 3 19 16,-5 2-19-16,-3 2 5 15,5-2-6-15,6-4 1 16,9-3 0-16,3-2-2 16,3 0 9-16,-2-2-6 15,2-1-1-15,4-1 0 0,2-6 22 16,4-3-18-16,4-2-4 15,1-3 20-15,4-2-15 16,1 0 18-16,2 0-12 16,0 0 7-16,0 0-15 15,0 0-3-15,0 0-21 16,0-2-47-16,0-5-33 16,0 2-18-16,0-1-29 15,0 2-178-15</inkml:trace>
  <inkml:trace contextRef="#ctx0" brushRef="#br0" timeOffset="160906.1795">3855 10003 482 0,'0'0'163'15,"0"0"-111"-15,0 0-30 16,0 0-9-16,0 0 17 15,0 0 5-15,-2 3-34 16,2 11 37-16,0 4 19 16,0 4 8-16,0 2-28 15,0 2-4-15,0 4 6 16,0 1 6-16,2-1-25 16,-2 1 15-16,5-3-31 15,-2 2 11-15,0-4-15 16,0-3 2-16,2-5 2 0,-5-6-4 15,6-5-11-15,-1-5-16 16,6-2-76-16,7-4-3 16,8-15 5-16,-1-8-194 15</inkml:trace>
  <inkml:trace contextRef="#ctx0" brushRef="#br0" timeOffset="161387.3953">4194 10140 198 0,'0'0'477'0,"0"0"-427"0,0 0 31 15,0 0-30-15,0 0-35 16,0 0 36-16,-25 6-40 16,15 5 12-16,1 3 1 15,0 1-20-15,0 2 24 16,0 1-27-16,2-2 17 15,5 1 6-15,-1-3-19 16,3-1 7-16,0 0-13 16,0-2 0-16,5 0 2 15,9-2-2-15,1-4 0 16,6-2 6-16,-1-1-6 16,1-2 2-16,2 0-2 0,-3-2 4 15,-3-7 1 1,0-4-5-16,-5 3 0 0,-4-1-2 15,-5-4 4-15,-3 1-4 16,0-1-3-16,0 0-13 16,-3 3 13-16,-11 0-11 15,-1 4 11-15,0 2 3 16,-3-1 2-16,2 6 0 16,0-2-3-16,0 3 3 15,2 0 0-15,3 0 0 16,1 0 0-16,1 0-4 15,4 0-33-15,2 3-59 16,2 5-57-16,1 1-105 16</inkml:trace>
  <inkml:trace contextRef="#ctx0" brushRef="#br0" timeOffset="171332.2699">5112 2526 255 0,'0'0'59'0,"0"0"-33"16,0 0-10-16,0 0 23 15,0 0 26-15,0 0-1 16,0 0 14-16,0 2-46 16,0-2-25-16,0 0 12 15,0 0-15-15,0 0 3 16,0 0-7-16,0 0 11 16,0 0 8-16,4 3-11 15,7-2-3-15,7 4 20 16,4-3-11-16,-1 1-3 15,6-1-7-15,7 1 5 16,2-2 16-16,4 0-22 0,2 2 2 16,3-3 3-16,0 2-4 15,-1 0 9-15,-3 1-13 16,-1-3 0-16,4 3 3 16,-5-1 2-16,2-2-5 15,-1 0 10-15,-1 0 3 16,-5 0 5-16,2 0-14 15,-3 0-4-15,-3 0 25 16,-2 0-22-16,-1 0 0 16,1 0 13-16,2 0-12 15,-3 0 11-15,-4 0-15 16,3 0 3-16,-5 0-1 0,0 0 2 16,-5-2-4-16,-4-1 16 15,-6 3-16-15,-3 0 4 16,-3 0-4-16,0 0 0 15,0 0-4-15,0 0 4 16,0 0 0-16,0 0 6 16,0 0 1-16,0 0-9 15,0 0 2-15,0 0-28 16,3 0 12-16,7 0-74 16,1 0-5-16,1 6-66 15,-4 0-321-15</inkml:trace>
  <inkml:trace contextRef="#ctx0" brushRef="#br0" timeOffset="180595.9859">4511 6498 193 0,'0'0'105'0,"0"0"0"15,0 0-40-15,0 0 7 16,0 0 5-16,0 0-9 16,0 0-8-16,0 0-13 15,-9 0-8-15,9 0 23 16,-2-2-37-16,2 1-13 16,-3-1-1-16,3 2-9 15,0 0 18-15,-1 0-16 16,1 0 2-16,0 0-8 0,0 0 2 15,0 0-11-15,0 0 9 16,15 0-18-16,10 0 20 16,5 0 0-16,7 5 8 15,1-3-8-15,0 1 0 16,0-3 0-16,-4 0 3 16,0 0-2-16,-4 0-2 15,-3 0 1-15,-3 0 0 16,-5-3 4-16,-2 1-3 15,-4 0-1-15,-3 1 7 16,-5-1 0-16,-2 2-1 16,0-1-2-16,-4084 1 1 0,8162 0 22 15,-4081-1-25 1,0 1 0-16,0-2 6 0,0-1 3 16,6 0-22-16,0-2-20 15,6-3-123-15,-5-3-144 16</inkml:trace>
  <inkml:trace contextRef="#ctx0" brushRef="#br0" timeOffset="182102.2874">5275 9397 443 0,'0'0'156'0,"0"0"-116"15,0 0 2-15,0 0 18 16,0 0-24-16,0 0 56 16,0 0-82-16,0-37 9 15,0 33 40-15,0 1-29 16,0 3-20-16,0 0 27 0,0 0-36 15,0 0 5 1,0 0-6-16,0 0-9 0,0 0-1 16,0 0 2-16,4 14 7 15,12 0 1-15,5 4 0 16,-1-3 0-16,2 4-3 16,5 1 6-16,0 3 4 15,7 4-7-15,-1 1 2 16,0 2 2-16,-5-1-1 15,0 0-3-15,-4-5 0 16,-6-2 6-16,-2-5-4 16,-3-5 2-16,-6-2-3 0,-1-5-1 15,-5-3 2 1,1-1 0-16,-2-1-4 0,1 0 12 16,-1 0-24-16,2 0-5 15,1 0-66-15,1 0-45 16,2-1-249-16</inkml:trace>
  <inkml:trace contextRef="#ctx0" brushRef="#br0" timeOffset="182731.7473">5810 10099 398 0,'0'0'103'0,"0"0"-17"15,0 0-50-15,0 0 35 16,0 0 30-16,0 0-19 16,3-27-27-16,-3 27-26 15,0 0-13-15,0 0-10 0,0 0-6 16,0 7 0-16,0 9 4 15,0 7 3 1,3 2 7-16,0-2 5 0,1 1-17 16,1-4 15-16,-1-8-13 15,-1-2 2-15,-1-5 7 16,-2-3-13-16,1-2 0 16,-1 0 4-16,2 0-3 15,1-6-2-15,3-11-53 16,1-4-156-16,2 0-107 15</inkml:trace>
  <inkml:trace contextRef="#ctx0" brushRef="#br0" timeOffset="183487.9475">6029 10007 558 0,'0'0'181'0,"0"0"-148"15,0 0 32-15,0 0-31 16,0 0 10-16,0 0 0 16,-16 0-24-16,-3 0-1 0,-2 0-19 15,-2 4 9 1,1-1 43-16,-3 2-50 0,4-4 17 15,1 2 22-15,4-2-31 16,5-1 19-16,3 0-18 16,3 0-10-16,2 0 20 15,3 0-15-15,0 0 0 16,0 0 22-16,0 0-26 16,0 0-2-16,0 0 0 15,0 0 0-15,0 0-6 16,0 2 2-16,0 5-7 15,0 5 10-15,0 8 1 16,0 5 2-16,0 3-2 16,0-2 0-16,0-1 9 15,0-1-9-15,0-4 0 0,0-2-4 16,0-5 11-16,0-3-12 16,4-4 5-16,0-1 0 15,0-5-13-15,2 3 0 16,3-3 11-16,4 0 1 15,7 0-6-15,0 0 2 16,0-3-4-16,-1-1-28 16,-1 4 33-16,-1 0-33 15,0 0 31-15,-3 0 4 16,4 7-31-16,-6 0 31 16,-2 3-17-16,-1-1 19 15,-3 5-11-15,-3 3 11 16,-3 0 0-16,0 1 3 15,0 3 0-15,0 1 1 16,-9 2-4-16,-3-4 9 0,0-3 21 16,-1-5-28-16,1 1 5 15,0-4 0-15,-1-2 3 16,4-2 10-16,-2-3-19 16,5-2 1-16,-4 0-1 15,5 0-1-15,1-9-31 16,4-11-61-16,0-7-129 15,6-2-176-15</inkml:trace>
  <inkml:trace contextRef="#ctx0" brushRef="#br0" timeOffset="184014.2979">6271 10179 404 0,'0'0'246'0,"0"0"-186"15,0 0-45-15,0 0 38 16,0 0 8-16,0 0-20 16,-36 14 20-16,28-5-42 0,-2-1 11 15,-2 4-12 1,2 1 8-16,1 0 13 15,3-1-32-15,4 0 0 0,2 4 2 16,0 0-9-16,0 1 0 16,5 0-5-16,14 0 13 15,-1 0-7-15,6-5-1 16,0-5 0-16,-2-4 14 16,-1-3-9-16,2 0-5 15,-2-5 0-15,-2-8 4 16,-1-6 8-16,-5-2-10 15,-1-4-2-15,-6 2 11 16,-4 0-11-16,-2 1 0 16,0 5-8-16,-5 3 10 15,-6 3-8-15,-3 3 3 16,0 1 3-16,-4 4 7 0,5 1-7 16,-3 2-5-16,0 0 3 15,0 0-15-15,-2 0 14 16,3 0-22-16,-2 5-20 15,3 2 7-15,3-1-39 16,1 1-34-16,4-1-72 16</inkml:trace>
  <inkml:trace contextRef="#ctx0" brushRef="#br0" timeOffset="193261.6175">5780 10455 17 0,'0'0'501'16,"0"0"-429"-16,0 0-30 16,0 0 7-16,0 0 6 15,0 0 57-15,0 0-83 16,-1 0 4-16,1 0 2 15,0 0-20-15,0 0 30 16,0 0-21-16,0 0-24 16,0 0 42-16,0-2-42 15,4-9 0-15,14-4 10 16,6-7-3-16,7 0 2 16,2-1-9-16,4 2 0 15,1-2 2-15,-1 4-2 16,0-1 0-16,-1 3 3 15,-2 0-3-15,-1 1 0 0,1 1 0 16,-4 1 0-16,-3 1-5 16,-4 4 8-16,-4 1-3 15,-6 4 9-15,-7 1-6 16,-1 2-6-16,-4 1-2 16,-1-1 5-16,3-1-10 15,2 1 10-15,2-3-14 16,8-1-13-16,3 0-24 15,0-2-16-15,4-1-30 16,2 1-59-16,-3-3-132 16</inkml:trace>
  <inkml:trace contextRef="#ctx0" brushRef="#br0" timeOffset="193920.6809">6575 9832 503 0,'0'0'162'0,"0"0"-82"16,0 0-76-16,0 0 0 15,0 0-4-15,0 0 7 16,41-33 5-16,-25 31-12 15,-2 2-5-15,6 0 2 16,-4 0 3-16,-5 9 0 16,1 10 0-16,-5 3 3 15,-5 6 3-15,-2 2-1 0,0 1 0 16,-18-5 10-16,4-1-15 16,-3-5 4-16,3-3-4 15,-1-5-7-15,3-5 0 16,1-2-23-16,3-3 12 15,3-2 7-15,1 0-26 16,1 0 15-16,1 0-31 16,2 0 53-16,0 0 1 15,0 0-1-15,0 0 2 16,0 0 33-16,0 0-25 0,0 0-3 16,0 3 1-1,8 8 2-15,3 2 32 0,3 2-21 16,1 0-7-1,-3-2 39-15,3-1-48 0,-5-1 3 16,4-5-2-16,-2-3-6 16,3-1-6-16,3-2-39 15,3 0-59-15,2-8-184 16</inkml:trace>
  <inkml:trace contextRef="#ctx0" brushRef="#br0" timeOffset="194365.0829">6950 9986 667 0,'0'0'110'0,"0"0"-75"16,0 0 1-16,0 0 45 15,0 0-39-15,0 0-21 16,-8-4-10-16,3 4-10 15,0 12 2-15,-3 1-6 16,8 3 7-16,0 1-11 16,0-1 7-16,0-4 0 15,0-1-5-15,9-4 5 16,2-1 0-16,2-3 0 16,-1-3 6-16,7 0-5 0,-4 0 12 15,3-6-11-15,-3-7 15 16,0-1-11-16,-3-1-5 15,-3-1-1-15,-3-4 8 16,-6 3-7-16,0 0-1 16,0 1-5-16,-9 3 3 15,-8 4-3-15,-7 0 5 16,-1 1-21-16,-3 5 8 16,0 3 12-16,2 0-16 15,5 0-11-15,2 0 8 16,8 3-56-16,0 7-57 15,3 0-115-15</inkml:trace>
  <inkml:trace contextRef="#ctx0" brushRef="#br0" timeOffset="195488.9833">4679 8987 156 0,'0'0'312'0,"0"0"-292"15,0 0-12-15,0 0 72 16,0 0-7-16,0 0-18 15,80-13 6-15,-55 3-21 16,2 2-12-16,-1-1-14 16,4-1-1-16,0 3 28 15,6-1-37-15,4 0 9 16,5 0 6-16,3-1-16 0,1-2 27 16,0 3-30-1,-3-1 0-15,-1-2-1 0,-2 1 1 16,0 0 0-1,2-2 9-15,-4 1-3 0,-4 1-8 16,-7 2 2-16,-2 0 0 16,-4 1 9-16,-6 3-9 15,-6 0 0-15,-6 1 0 16,1 0 7-16,-7 3-7 16,0 0 0-16,0 0 7 15,0 0-27-15,0-3-19 16,-4-1-34-16,-11-3-137 15,-9-4-325-15</inkml:trace>
  <inkml:trace contextRef="#ctx0" brushRef="#br0" timeOffset="196345.611">4712 8282 426 0,'0'0'81'0,"0"0"-79"16,0 0 92-16,0 0-60 15,0 0-1-15,0 0-3 16,-21-12-30-16,11 12 0 16,-5 7 12-16,0 2-2 15,-1 2 20-15,-1 0-25 16,2 2 1-16,2 1 56 16,1 0-58-16,2 3-4 15,6-1 7-15,1-1-7 0,3 0-1 16,0-3 1-16,0-4-29 15,11-1 26-15,4-2-4 16,1-4 6-16,7 1 1 16,0-2 16-16,3 0-16 15,1 1-2-15,-2 2 2 16,-1 4 0-16,-3 3 0 16,-8 4-3-16,-2 3 3 15,-4 1 5-15,-2 2 4 16,-5 0-9-16,0-1 4 15,0-2 8-15,-2-1-9 16,-8-1-3-16,1-2 3 16,-5 1 2-16,-2-1 3 0,1-3-8 15,0-2 11 1,6-4-8-16,3 0-3 0,3-4 3 16,3 0-13-16,0 0-21 15,0-11-77-15,8-7-244 16</inkml:trace>
  <inkml:trace contextRef="#ctx0" brushRef="#br0" timeOffset="196868.5809">5100 8355 424 0,'0'0'164'15,"0"0"-118"-15,0 0-9 16,0 0-35-16,0 0 3 16,0 0 17-16,-87 14 9 15,71-2 9-15,4-1-24 16,2 0 23-16,1 3-34 15,3-1-3-15,6 1 7 16,0 0-3-16,0-2-3 16,0 3-3-16,9 0 0 15,7-1-1-15,4 0 1 0,2-4 0 16,1-3-5-16,0-2 13 16,-2-5 5-16,3 0-13 15,0 0 0-15,-1-12 6 16,-4-2 2-16,-2-2-11 15,-6 0 3-15,-5-1 0 16,0 0-3-16,-6-2 3 16,0 0 0-16,-6-1-3 15,-9 2-17-15,-3 1 19 16,0 3-1-16,-6 1 1 16,1 7 1-16,2 4 0 15,-2 2-22-15,-1 0 9 0,0 3-61 16,2 13 1-16,1-1-137 15,5-1-236-15</inkml:trace>
  <inkml:trace contextRef="#ctx0" brushRef="#br0" timeOffset="198511.0715">5905 6561 439 0,'0'0'66'15,"0"0"-20"-15,0 0-1 0,0 0 58 16,0 0-49-16,0 0-40 16,0-3 59-16,0 3-53 15,0 0-18-15,0 0 17 16,0 0-11-16,0 0-9 15,0 0 1-15,2 0-5 16,1 0-10-16,6 0 12 16,7 3 3-16,2 3 6 15,2 0-5-15,3-4 5 16,0 1-6-16,-2-2 10 16,1-1-4-16,2 0-6 15,1 0 0-15,-1 0 4 0,0-4 4 16,0-4 13-1,0 1-21-15,1 0 2 0,0 0 28 16,5 2-30-16,1-2-2 16,-2 4-5-16,-5 0 14 15,0 0-4-15,-5 1-3 16,-5 1 0-16,-1 1 0 16,-6 0 0-16,0 0 0 15,-2 0-7-15,-3 0 2 16,1 0-13-16,-3 0-15 15,0 0-48-15,0 0 3 16,0 0-167-16,0-2-42 16</inkml:trace>
  <inkml:trace contextRef="#ctx0" brushRef="#br0" timeOffset="207474.7794">3986 10587 23 0,'0'0'32'16,"0"0"-17"-16,0 0-15 15,0 0 10-15,0 0-10 16,0 0 0-16,0 0 45 16,0-22-13-16,0 16 16 15,0 0 4-15,0 1 4 16,0 2 1-16,0 0-11 16,0 0 27-16,0 3 30 15,0-3-67-15,0 2 8 16,0-2 8-16,0 0-27 0,0-1 21 15,0 1-14-15,0 0 0 16,0-1 17-16,0 1-46 16,0 2 19-16,0 0 4 15,0 1-21-15,0 0 33 16,0 0-20-16,0 0-4 16,0-2 22-16,-2 2-34 15,2 0 8-15,0 0-7 16,0 0 7-16,0 0-5 15,0 0-5-15,0 0 0 16,0 0-1-16,0 0 1 16,0 0-1-16,0 0-1 15,0 0 0-15,-1 0-2 0,-1 0 4 16,-2 0 0-16,-2 2-3 16,-3 7 5-16,-5 4-2 15,-3 3 2-15,-3 1 7 16,-1 0 2-16,-3 5-11 15,-2 0 0-15,0-1 4 16,1 0 2-16,7-3-7 16,2 0 1-16,5-4 0 15,1-2-1-15,5-1 1 16,-1-3 0-16,0 0-1 16,0-1 2-16,-4 3-1 15,-2-1 0-15,-2 2 4 0,-2 0 4 16,0-2-8-1,5-1 0-15,4-3-2 0,1-2 6 16,2 0-5-16,4-3 1 16,0 0 0-16,0 0 8 15,0 0-8-15,0 0 0 16,0 0-7-16,-1 0 7 16,1 0-26-16,0 0-12 15,0 0-63-15,0 0-24 16,0 0-133-16</inkml:trace>
  <inkml:trace contextRef="#ctx0" brushRef="#br0" timeOffset="208231.0263">3073 11135 483 0,'0'0'147'15,"0"0"-68"-15,0 0-28 16,0 0 33-16,0 0-16 16,0 0-22-16,0-8-27 15,0 8-16-15,0 0-3 16,0 0 0-16,0 0 0 0,0 10 3 16,0 4 0-1,3 0 19-15,0 3 8 0,0 3-12 16,0 4 6-16,0 0-14 15,0 2 1-15,0-2 8 16,1-2-19-16,1 0 0 16,1-5 8-16,-3-2-5 15,3-3 2-15,-2-6-5 16,-1-2 0-16,-1-1-6 16,0-3 6-16,0 0-17 15,-1 0-24-15,7 0-50 16,3-9-37-16,1-7-102 15</inkml:trace>
  <inkml:trace contextRef="#ctx0" brushRef="#br0" timeOffset="208824.2674">3398 11160 409 0,'0'0'200'0,"0"0"-142"15,0 0-28-15,0 0 22 16,0 0 38-16,0 0-66 16,0-13-5-16,-6 13 5 0,-3 0-23 15,-3 9 16-15,-1 3-17 16,-1 0 6-16,-2 2 4 15,1 2-5-15,2 0-5 16,2-2 13-16,2-1-12 16,5-1 8-16,1-5-9 15,3 1 0-15,0-2-2 16,0-3 2-16,16-3 0 16,6 0 1-16,4 0 6 15,4 0-2-15,0-2-5 16,-5-2 13-16,-3 3-16 15,-5 1 3-15,-4 0 0 16,-5 0-2-16,-1 0 5 16,-2 3-3-16,-1 1 0 15,0 3 0-15,-2 0-3 0,1 0 3 16,-3 1 0-16,3 1 4 16,-3 1 6-16,0 0 1 15,0 4-11-15,-8 4 1 16,-6-1 39-16,0 1-34 15,-2 1 5-15,1-4 4 16,0 0-12-16,0-3 13 16,6-2-16-16,-3-5 0 15,2-2 7-15,-5-3-7 16,6 0-8-16,-3 0-13 16,-3-13-83-16,3-3-125 15</inkml:trace>
  <inkml:trace contextRef="#ctx0" brushRef="#br0" timeOffset="214855.0496">3088 11415 204 0,'0'0'88'16,"0"0"-46"-16,0 0 6 15,0 0-3-15,0 0 3 16,0 0-28-16,0 0 40 16,45-12-56-16,-35 10 3 15,-2 1 47-15,3-3-14 16,-2 1 0-16,-1-1-9 15,5 1-4-15,-4 0 10 16,3-1-23-16,3 0 17 16,-1 0-16-16,3 0-8 15,4-2-3-15,0 0 2 0,3-2 4 16,6 0 11 0,-3 1-17-16,1-3 11 0,-1 2-11 15,-6-1-3-15,3 2 12 16,-7 2-13-16,-3 1 1 15,-2 1 9-15,-3-1-2 16,3-1-8-16,-3 0 4 16,6 2 4-16,-5-1-6 15,4-1-2-15,1-2 8 16,-2 2-15-16,-1 0 7 16,-3 2 0-16,-5 2-5 15,-1 1 2-15,-3 0-54 0,0-1-40 16,-13 1-87-1</inkml:trace>
  <inkml:trace contextRef="#ctx0" brushRef="#br0" timeOffset="215639.1012">2746 10995 72 0,'0'0'283'0,"0"0"-156"16,0 0-20-16,0 0-22 15,0 0 6-15,0 0-70 16,0-3 13-16,0 3-10 15,0 0-20-15,0 0 14 16,2 0-18-16,1 5 5 16,4 7 12-16,5 6 4 15,-3 2 6-15,3 3-16 16,1 0-4-16,-2-2 20 16,1 0-27-16,-3-3 3 15,0-3 4-15,-3 2-7 0,4-5 0 16,-2-3-1-1,-1-3-3-15,1-1 2 0,5-5-67 16,1 0-51-16,7-19-29 16</inkml:trace>
  <inkml:trace contextRef="#ctx0" brushRef="#br0" timeOffset="216136.6903">3091 10943 492 0,'0'0'151'0,"0"0"-52"15,0 0-60 1,0 0 53-16,0 0-19 0,0 0-44 16,-5-13-2-16,1 13-20 15,4 0-7-15,-5 1 3 16,-1 11 1-16,-1 2-1 15,3 4-3-15,1-1 9 16,3 2-8-16,0 2 0 16,0-3-1-16,7-3 0 15,5 0-4-15,3-7 0 16,1-3 4-16,1-5 0 16,2 0-2-16,1 0 15 0,-1-5-13 15,-1-7 0-15,-5-3 0 16,-1 1 10-16,-6-3-10 15,-4 2 0-15,-2-1 7 16,0 1-7-16,0-1-2 16,-8 0 2-16,-5-5-1 15,-4 4-4-15,1 0 2 16,0 2-2-16,2 6 5 16,2 4 0-16,-1 4-8 15,1-1 0-15,6 2-39 16,-6 0 37-16,6 0-35 15,0 12-38-15,3 2 18 16,3 0-68-16,0-1-115 16</inkml:trace>
  <inkml:trace contextRef="#ctx0" brushRef="#br0" timeOffset="216916.5781">3647 10325 473 0,'0'0'138'0,"0"0"-75"16,0 0 0-16,0 0-21 16,0 0-35-16,0 0 16 0,-9 0-23 15,11 0 0-15,13 0 12 16,7-3-5-16,2-3 19 15,9 4-26-15,7-2 3 16,-1-2 12-16,3 1-15 16,-2 0 0-16,-4-1 2 15,-2-2 10-15,2 0-14 16,-5 1 2-16,-1-4 0 16,-2 3 10-16,-7 1-10 15,1 1 0-15,-7 4-3 16,-4-2 10-16,-3 4-12 15,-3 0 5-15,-3 0-38 16,-1 0 12-16,2 0-38 16,-1 0 5-16,2 0-13 0,-2 0-107 15,3 0 7-15</inkml:trace>
  <inkml:trace contextRef="#ctx0" brushRef="#br0" timeOffset="217645.835">3347 9799 355 0,'0'0'98'0,"0"0"-23"16,0 0 31-16,0 0-38 15,0 0-43-15,0 0 2 16,0 4-19-16,0-4-8 16,0 3 11-16,0-1-6 0,2 5 0 15,2 2 33-15,1 3-23 16,0 4 29-16,3 3-31 15,0 0 6-15,-2-1 9 16,0 2-21-16,0-1 15 16,1-2-22-16,-3-1 1 15,1-4 13-15,1-1-14 16,-2-3 0-16,0 1 2 16,-3-3 5-16,3-4-7 15,-2 1 0-15,-2-3 8 16,0 0-20-16,0 0 12 15,3 0-27-15,0 0-8 16,1 0-23-16,4-12-43 16,-2-6-191-16</inkml:trace>
  <inkml:trace contextRef="#ctx0" brushRef="#br0" timeOffset="218400.1997">3655 9631 379 0,'0'0'121'0,"0"0"-85"15,0 0 23-15,0 0 23 16,0 0-41-16,0 0 18 16,-5 0-50-16,-2 0 0 15,1 0 25-15,-2 5-34 16,-2 7 0-16,0 0-8 15,-1 5 24-15,2 0-7 16,-3 0-4-16,3 1-2 16,0-2 17-16,2-1-20 0,4-3 3 15,1-2-6 1,1-3 17-16,1 0-23 0,0-3 9 16,0 0 0-16,0 0-5 15,6 1 5-15,4-3 0 16,2 1-2-16,3 0 14 15,0-3-4-15,1 0-2 16,-2 0-1-16,2 0 22 16,-2 0-26-16,0 0-1 15,0 0 5-15,1 0 2 16,-2 0-3-16,-4 3-4 16,0 1 0-16,2 3-5 0,-5-3 5 15,1 4 0-15,2 0-1 16,-5 1 11-16,1 2-9 15,-2 0-1-15,-3 3 5 16,0 1-2-16,0 1-3 16,0-2 0-16,0-1 0 15,0-2 9-15,-5 0-16 16,-2-5 7-16,-2 0 0 16,2-1 11-16,2-2-7 15,-1 0-4-15,0 0 0 16,-1-2 9-16,-1 1-9 15,2 0 0-15,-1-2-35 16,0 0-3-16,2 0-78 16,2 0-63-16,0 0-297 15</inkml:trace>
  <inkml:trace contextRef="#ctx0" brushRef="#br0" timeOffset="223479.708">7364 6474 432 0,'0'0'158'16,"0"0"-110"-16,0 0 11 15,0 0-7-15,0 0 11 16,0 0-4-16,0 0-32 16,-5 0 31-16,5 1-58 15,0-1 3-15,0 0-3 16,0 0 9-16,0 0-9 15,14 0 0-15,4 1 0 16,6-1 9-16,3 2-9 16,1-1 0-16,5-1 7 0,3 0-1 15,4 0-6-15,-1 0 0 16,2 0 11-16,-5 0-18 16,-6 0 7-16,-4 0 0 15,2 0 2-15,-3 0 3 16,-1 0 1-16,-3 0-6 15,1-1 0-15,-7 1-4 16,0-2 4-16,-7 2 0 16,-4-1-5-16,-2 1 14 15,-2-1-10-15,0 1 1 16,0 0 0-16,0 0-1 16,0 0 1-16,0-2-30 0,1 2-17 15,4-2-61 1,2-1-54-16,0-5-389 0</inkml:trace>
  <inkml:trace contextRef="#ctx0" brushRef="#br0" timeOffset="228825.5968">4271 10478 114 0,'0'0'30'16,"0"0"42"-16,0 0-46 15,0 0 19-15,0 0 21 16,0 0-27-16,0 0-3 15,0-18 1-15,0 18 19 0,0 0 5 16,0-1-8-16,0 1-45 16,0 0 42-1,0 0-33-15,0 0 5 0,0-2 9 16,0 0-30-16,0-1 28 16,0 0-25-16,0 1 2 15,0-1 4-15,0 3-3 16,0-2 8-16,0 0-4 15,0 2-7-15,0 0 25 16,0-1-11-16,0 1-15 16,0 0 25-16,0-2-27 15,0 2 5-15,0 0-2 16,0 0-2-16,0 0-4 16,0 0 2-16,0 0 0 15,0 0-2-15,0 0 4 0,0 0-2 16,0 0 0-16,0 0 2 15,0 0-2-15,0 0 0 16,0 0 0-16,0 0 7 16,0 0-7-16,0 0 0 15,0 0-5-15,0 5 11 16,6 3-6-16,1 1 0 16,-1 1 1-16,0 1 16 15,3 1-17-15,0 1 2 16,-2 1-2-16,1 1 5 15,0 2 6-15,3 0-11 16,-2 2 1-16,0 1 7 16,1-1-4-16,-5 3 1 0,4-2-5 15,-3-1 0 1,0 0 4-16,0 1-4 0,0-3 0 16,-2-2 9-16,1 2-7 15,-2-3 6-15,0 2-8 16,0-2 2-16,3-1 5 15,-2-1-7-15,1 0 0 16,-2 0 11-16,0 0-7 16,0 0 1-16,0-2-5 15,-2-1 4-15,3 0-5 16,-1-1 1-16,0 0 0 16,0-1 1-16,-1-2 7 0,1 2-8 15,-3-2 0 1,3-3 1-16,-3 1-2 0,0-1 1 15,0-1 0-15,3-1 0 16,-3 0 5-16,0 0-2 16,0 0-3-16,0 0 9 15,0 0-6-15,0 0-3 16,0 0-21-16,2-4-29 16,-2-12-118-16,0-4-595 15</inkml:trace>
  <inkml:trace contextRef="#ctx0" brushRef="#br0" timeOffset="230040.2441">4445 11266 552 0,'0'0'150'0,"0"0"-131"16,0 0-19-16,0 0 60 0,0 0-27 16,0 0-19-1,0 0-7-15,0 9 0 0,0-2-6 16,2 0 10-16,2 5-5 15,2 2 33-15,1 3-32 16,-1 3 16-16,2 3 19 16,0 0-8-16,-1 4-12 15,2-2-8-15,-3-2-13 16,0 4 16-16,-2-6-9 16,-2-2-8-16,1-2 8 15,1-6-3-15,-4-4-4 16,3-4-1-16,-1-2 0 0,-1-1 1 15,-1 0-1 1,3 0-15-16,-1 0-20 0,4-15-39 16,1-6-68-16,-1-8-80 15,-2 1-372-15</inkml:trace>
  <inkml:trace contextRef="#ctx0" brushRef="#br0" timeOffset="230768.445">4603 11293 634 0,'0'0'56'0,"0"0"-23"15,0 0-12-15,0 0 23 16,0 0 13-16,0 0-49 15,54-57 10-15,-36 50 20 16,0 0-22-16,-6 3 18 16,2 3-20-16,-4-1-13 15,-2 2 19-15,0 0-17 16,-2 0-3-16,2 2 0 16,2 7 6-16,-3 3-2 15,-1-1-4-15,0 3 3 16,-1-1 5-16,-5 0-6 15,0 3-2-15,0-2 2 16,0 2 6-16,0 0-1 16,-6 1-7-16,-6 0 1 0,0-4 2 15,0 2-3-15,4-6 0 16,4-1-1-16,2-4-18 16,0-4 17-16,2 0 1 15,-2 0 2-15,2 0-1 16,0 0 1-16,0 0-1 15,0 0 5-15,0 0 0 16,0 0 3-16,0 0-3 16,0 0-2-16,0 0 22 15,0 0-22-15,0 0 3 16,0 0 13-16,0 0-18 16,0 0 18-16,6 0-19 15,3 0 4-15,5 0 12 16,2 0-13-16,-3 5-3 15,2-2 6-15,-2 0-1 0,2 2-3 16,-1-1-2-16,1 2 0 16,-2-2 6-16,1 0-6 15,-2-1 0-15,0-1 12 16,-2 1-11-16,-4-1 9 16,0 0-10-16,-3-2 0 15,0 3 1-15,2-3-1 16,-2 2 0-16,-1-2-4 15,0 1-21-15,-1-1-8 16,1 1-53-16,-2-1-59 0,0 0-62 16</inkml:trace>
  <inkml:trace contextRef="#ctx0" brushRef="#br0" timeOffset="235339.9089">8818 6682 176 0,'0'0'73'16,"0"0"-11"-16,0 0-41 0,0 0 0 15,0 0 48 1,0 0-41-16,0 0 31 0,0 0 25 15,0-42-77-15,0 40 11 16,0 2 19-16,0-2-33 16,0 2 31-16,0-1-35 15,0 1 0-15,0 0 12 16,0 0-4-16,0 0-8 16,0 0 16-16,0 0-14 15,0-1 39-15,0 1-41 16,0 0 0-16,0 0 20 15,0-2-13-15,0 1-7 16,11-2 0-16,10-1 4 0,3-2-4 16,1 2 0-16,-1 1 0 15,0-1 2-15,1 1 11 16,2 3-13-16,-2 0 0 16,0 0 2-16,0 0-1 15,0 0-1-15,0 0 0 16,-1 0-2-16,-2 0 13 15,-2 0-17-15,1 0 6 16,-6 0 0-16,-5 0-1 16,-4 0 1-16,-4 0 0 15,-2 0 3-15,0 0 6 16,0 0-9-16,0 0 0 0,1 0-44 16,4 0 20-1,-5 3-71-15,0 1-221 0</inkml:trace>
  <inkml:trace contextRef="#ctx0" brushRef="#br0" timeOffset="249454.1279">6651 10565 200 0,'0'0'137'15,"0"0"-104"-15,0 0 23 16,0 0-1-16,0 0 2 15,0 0 28-15,0 0-38 16,-6 0-29-16,6 0 35 16,-1 0-14-16,1 0-21 15,-2 0 23-15,1 0-16 0,1 0 18 16,-2 0-26 0,1 0-12-16,1 0 39 15,0 0-44-15,0 0 5 0,0 0 3 16,0 0-4-16,-2 0 13 15,1 0-17-15,-4 0 2 16,-1 0-2-16,-4 10 5 16,-2 2-5-16,-3 2 4 15,-1 6 2-15,-4 2 2 16,1 6-8-16,-7 4 10 16,0 3-12-16,-3 2 2 15,3-2 0-15,2-6 2 16,6-3 8-16,3-8-19 15,9-4 9-15,1-3 0 16,3-5-13-16,1-1 17 0,0-2-4 16,-1-2 0-16,-1 4 7 15,-1-2-10-15,1 2 3 16,0 1 0-16,0-2-1 16,-1-2 1-16,-2 2 0 15,4-3 2-15,2 1 3 16,0-2-1-16,0 0-4 15,0 0 0-15,0 0-3 16,0 0 3-16,0 0 0 16,0 0 0-16,0 0 3 15,0 0-6-15,0 2-29 16,-2-2-29-16,2 3 0 0,0-1-61 16,-1-2 2-16,-2 0-430 15</inkml:trace>
  <inkml:trace contextRef="#ctx0" brushRef="#br0" timeOffset="251351.8815">5855 11523 325 0,'0'0'378'0,"0"0"-327"0,0 0-33 16,0 0-10-16,0 0 0 15,0 0 60-15,18-62-45 16,-2 51-13-16,-2 0 20 16,1 7-17-16,-4 2-5 15,0 2-8-15,-4 0 0 16,2 0-10-16,-3 6 8 16,0 8 2-16,-3 4-4 15,-3 4 10-15,0 5 6 16,0 1-12-16,-9 0 0 15,-7-3 8-15,-1-3-8 16,-2-3 0-16,2-4 4 16,3-7-4-16,5-2 3 0,4-5-3 15,2-1 0-15,-1 0-16 16,2 0 13-16,2 0-11 16,0 0 9-16,0 0-7 15,0 0 6-15,0-1-17 16,0-1 23-16,0 1-4 15,0 0 4-15,0-1 0 16,2 1 0-16,5 1 12 16,1 0 0-16,5 0-8 15,2 1 1-15,-3 7 15 16,4 3-18-16,-4-2-2 16,0-1 6-16,-1-4-3 0,2 1-6 15,2-5-21-15,0 0-63 16,4-2-50-16</inkml:trace>
  <inkml:trace contextRef="#ctx0" brushRef="#br0" timeOffset="251870.3543">6162 11396 681 0,'0'0'99'0,"0"0"-92"16,0 0 23-16,0 0 6 15,0 0 14-15,0 0 14 16,-3 0-62-16,3 0 0 15,9 0-2-15,6 0 2 16,3 0 23-16,-2-3-25 16,2 3 0-16,-1 0 4 15,-4 0-4-15,2 0 0 16,0 0-5-16,-3 0 10 0,-1 0-5 16,0 0 0-16,-3 3 0 15,-2 2 0-15,2 4 2 16,-5 3-2-16,0 1 0 15,-3 5 5-15,0 2 10 16,0 4-10-16,-13 2-1 16,-2 4 24-16,-4-3-17 15,2 1 6-15,1-7-17 16,2-3 10-16,4-3-7 16,1-6-3-16,0-1 0 15,6-2-14-15,0-3 11 16,1-1-50-16,2 1-61 15,0-3-63-15,0 0-226 16</inkml:trace>
  <inkml:trace contextRef="#ctx0" brushRef="#br0" timeOffset="254915.2832">6613 10045 285 0,'0'0'295'0,"0"0"-269"15,0 0-18-15,0 0 6 16,0 0 21-16,0 0 28 15,0 0-42-15,8-2-13 16,-5-1 30-16,-3 1-21 16,2 2 11-16,-2-1 0 15,0 1-22-15,4-1 22 16,5-2-20-16,11-4 0 0,6 0 21 16,6-1-22-16,5-2 9 15,2 3-16-15,1-2 10 16,-3 1-1-16,-1-1-9 15,-5 2 0-15,-4 2-2 16,-1-1 10-16,-9 3-8 16,0-2 0-16,-6 5 0 15,-5 0-4-15,-1 0 4 16,-3 0 0-16,-2 0 0 16,3 0 2-16,-3 0-2 15,1 0 0-15,2 0 0 16,2-1-2-16,-2 1 2 15,5 0-14-15,-1 0 13 16,-1 0-42-16,0 0-5 16,2-2-8-16,2-1-56 0,-1-3-78 15,-2-5-291-15</inkml:trace>
  <inkml:trace contextRef="#ctx0" brushRef="#br0" timeOffset="255800.975">6763 9249 456 0,'0'0'166'16,"0"0"-94"-16,0 0-30 15,0 0 40-15,0 0-26 0,0 0-6 16,21-38-50-16,-2 26 4 16,2 2 14-16,2 0-18 15,-1 5 0-15,-4 2 22 16,1 3-20-16,-4 0 0 15,1 0-2-15,1 13 0 16,-2 6-2-16,-3 5 2 16,0 3 0-16,-3 0 9 15,-4-1-6-15,-1 1-3 16,-4 0 0-16,0-2 0 16,-6 0 5-16,-11-1-5 15,-7-2-6-15,-3 0-11 16,2-3-23-16,2-5 28 15,4-4-11-15,9-4 23 16,6-3-8-16,4-3 8 16,0 0-1-16,0 0-8 0,0 0 18 15,0 0-20-15,0 0 11 16,7 0 0-16,0 0-5 16,4 0 5-16,2 4 0 15,0 5 14-15,4 1-8 16,0 3 10-16,2 1-11 15,-2-5 0-15,3 2 4 16,-1-2-9-16,-3-4 0 16,-2-2 1-16,-2-2-1 15,1-1-26-15,0 0-72 16,-1-12-187-16</inkml:trace>
  <inkml:trace contextRef="#ctx0" brushRef="#br0" timeOffset="256288.6839">7188 9207 690 0,'0'0'106'0,"0"0"-90"16,0 0 17-16,0 0-3 15,0 0 6-15,0 0 10 16,-6 1-46-16,6-1 0 16,0 0 9-16,9 0-5 15,6 0 9-15,7 0-13 16,-2 0 6-16,5 0 3 15,-1-1-9-15,-2 1 0 16,-2 0-3-16,-1 0 6 16,-2 0 2-16,-1 4-5 15,-2 3 2-15,-1 3-15 16,-4 5 15-16,-3 2-2 0,-3 4 12 16,-3 1-9-16,0 4 8 15,0 1-11-15,-5 3 0 16,-10 0 22-16,-2-2-22 15,-2 0 0-15,2-4 1 16,-1 0-1-16,2 0-1 16,2-3-106-16,1-2-89 15,-1-6-427-15</inkml:trace>
  <inkml:trace contextRef="#ctx0" brushRef="#br0" timeOffset="257338.5263">5819 11647 658 0,'0'0'30'0,"0"0"-12"15,0 0 22-15,88-52-26 0,-60 39 54 16,1 2-34 0,0 0-10-16,2 1 0 0,-1 0-16 15,-3 3 17-15,2 0-18 16,-1 0-4-16,2-2 41 16,1 0-44-16,-1 0 12 15,1 0-8-15,-1-1 1 16,-2 0 15-16,-2 0-18 15,-5 1 3-15,-1 0 10 16,-3 2-15-16,-2 1 0 16,-1 1 0-16,-3 1 6 15,-2-1-8-15,0-2 2 16,0 2-5-16,-2-3 0 16,1-2-48-16,-3 0-39 0,-2-3-77 15,-3-1-571 1</inkml:trace>
  <inkml:trace contextRef="#ctx0" brushRef="#br0" timeOffset="258148.7476">5631 11064 389 0,'0'0'76'0,"0"0"-74"15,0 0 90-15,0 0-44 16,0 0 14-16,0 0-17 16,82-8-33-16,-67 13 15 15,-2 7-24-15,-2 2-2 16,-4 2 35-16,-1 0-29 15,0 2 19-15,-6 2-14 16,0 0-2-16,0 1 5 0,-9-1-15 16,0-5 0-16,3-2 1 15,0-9-1-15,5-1-8 16,1-1-13-16,0-2 21 16,0 0 3-16,0 0-3 15,0 0-3-15,0-2-8 16,0-3 13-16,1-3-2 15,5 4 0-15,2 1 2 16,-1 0-5-16,-2 2 8 16,7 1 11-16,-3 0 0 15,4 0-10-15,-1 0 18 16,3 6-4-16,0 2-12 16,-3-2 28-16,1 2-33 0,-4 0 6 15,-1-4-6-15,-1 3 5 16,2-3-6-16,0 2-2 15,3-3-32-15,1 1 5 16,5-3-71-16,2-1-25 16,1 0-213-16</inkml:trace>
  <inkml:trace contextRef="#ctx0" brushRef="#br0" timeOffset="258604.211">6117 11074 649 0,'0'0'80'16,"0"0"-3"-16,0 0-26 16,0 0-9-16,0 0 11 15,0 0-23-15,-58-3 1 16,49 10-19-16,3 2-12 15,-4 1 36-15,7 0-31 16,-2 4-5-16,3 0 16 16,2 2-15-16,0-3 17 15,0 2-18-15,0-2 0 16,10-3 1-16,0-1-1 0,4-3 0 16,-2-6-1-16,5 0 5 15,1 0 5-15,-1-2-9 16,-1-6 7-16,-2-2-3 15,-7 0-1-15,-1 0-3 16,-3 1 0-16,-3 1 6 16,0-1-17-16,0 0 11 15,0-2-27-15,-10 1 17 16,1-1-34-16,-5 4 7 16,1 1 0-16,1-1-12 15,-4 5 8-15,6 2-53 16,0 0-101-16,0 0-266 15</inkml:trace>
  <inkml:trace contextRef="#ctx0" brushRef="#br0" timeOffset="261564.6862">10280 6626 392 0,'0'0'140'16,"0"0"-119"-16,0 0 82 16,0 0-69-16,0 0 9 15,0 0 35-15,0 0-46 0,0 0 9 16,-34-22-41 0,34 22 10-16,0 0-4 0,0 0-6 15,0 0 0-15,0 0-3 16,0 0 16-16,0 0-17 15,14 0 4-15,5 0 0 16,8 0 23-16,2 0-23 16,1 0 0-16,2 0 16 15,-1-2-8-15,2-2-8 16,4-2 0-16,-2 1 0 16,-2-1 7-16,-5 0-7 15,-5 2 0-15,-3 1-3 16,-7 0 12-16,-3 3-13 0,-4-1 4 15,-4 0 0 1,-2-1-4-16,0 1 4 0,0 0 0 16,0 1-7-16,0 0 6 15,3 0-50-15,2 0-64 16,-1 0-83-16,-2 0-136 16</inkml:trace>
  <inkml:trace contextRef="#ctx0" brushRef="#br0" timeOffset="265334.2447">7088 10543 200 0,'0'0'162'0,"0"0"-143"15,0 0 30-15,0 0-42 16,0 0 8-16,0 0-1 16,0 0-10-16,0 0 6 15,-13-24-8-15,13 19 28 16,0 2 74-16,0 2-70 16,0 1 6-16,-3-2 3 15,3 2-38-15,0-1 40 0,0-1-36 16,0 2-5-16,0 0 29 15,0 0-26-15,0 0-1 16,0 0-6-16,0 0 6 16,0 0 2-16,0 0-8 15,0 0 0-15,0 0 12 16,0 0-12-16,0 0 0 16,0 0 0-16,0 0 2 15,0 0-7-15,0 6 5 16,0 2 0-16,0 2 9 15,10 3-5-15,-1-2 8 16,3 4 17-16,2 2-27 16,-1-1 29-16,3 4-25 0,0 2-2 15,-2 3 20 1,1 0-19-16,-3 0 18 0,2 3-23 16,-3-1 6-1,-2-1 7-15,0-1-13 0,3 1 0 16,-1-3 11-16,4 3 0 15,-2-3-8-15,-1-1-3 16,1-4 11-16,-2-1 1 16,-5-1-12-16,4-2 0 15,-4-1 2-15,0-2 0 16,-1 0 7-16,-2-1-9 16,3 0 9-16,-2-4 9 15,-1 0-18-15,0-2 0 16,0 0 2-16,0-1 6 0,0 0-8 15,-1-3 0-15,1 3 2 16,-3 0-3-16,3-3 1 16,-3 0 0-16,0 0-1 15,0 0 9-15,1 1-10 16,5-1 2-16,0 0-37 16,4 0-9-16,-4 0-142 15,-4 0-320-15</inkml:trace>
  <inkml:trace contextRef="#ctx0" brushRef="#br0" timeOffset="266800.5347">7361 11476 371 0,'0'0'218'0,"0"0"-142"16,0 0-55-16,0 0 55 15,0 0-4-15,0 0-40 16,0 0 32-16,0 0-62 16,-3-4 9-16,3 1 15 15,0-1-23-15,1 0 27 16,6-1-24-16,2 0-5 0,1 1 12 16,4 1-3-16,-1-2-10 15,2 5 0-15,1 0 5 16,-2 0-8-16,-1 0 3 15,-4 5 0-15,0 5-6 16,-3 4 6-16,-3 4 0 16,-3 5-8-16,0 4 18 15,0 1-15-15,-15 0 5 16,-1-2 0-16,1-5-13 16,0-5 7-16,3-2 6 15,3-7-5-15,4-2-11 16,4-4 16-16,-2-1-6 0,3 0 6 15,-1 0-12 1,1-3 11-16,0-3 1 0,0 2-4 16,0 2 13-16,0-1-7 15,0 1-2-15,0 2 0 16,0 0-2-16,0 0 2 16,7 0 0-16,6 0-7 15,4 6 16-15,-2 2-7 16,1 0-2-16,-2 1 5 15,-1-6 5-15,2 5-10 16,-3-2 0-16,0-2 0 16,1-2 3-16,2 0-14 0,3-2-51 15,6 0-71-15,-3-10-143 16</inkml:trace>
  <inkml:trace contextRef="#ctx0" brushRef="#br0" timeOffset="267384.1923">7962 11311 730 0,'0'0'73'0,"0"0"-52"15,0 0-9-15,0 0-3 0,0 0 24 16,0 0-31-16,-61 2 24 16,51 4-26-16,5 3 0 15,-2 0 10-15,1 1-6 16,0 2 12-16,-3 1-16 16,2 0 3-16,5-1 11 15,2 1-14-15,0-1 0 16,0-4-14-16,0-2 17 15,0 1-3-15,9-3 0 16,1 0 11-16,-1 0-8 16,3 1-3-16,3-1 0 15,0 0 12-15,1-1-8 16,0 1 2-16,0 1-6 0,-3-2 3 16,-1 0-2-1,-4 3-1-15,-2-1 0 0,-3-2-2 16,-2 4 11-16,2 0-9 15,-3 2 0-15,3 5 9 16,-3-1-1-16,0 2-8 16,0 2 0-16,-7 2 15 15,-5-2-14-15,-5 2 7 16,2-2-8-16,-1-3 17 16,5-3-22-16,2-2 5 15,-1-1 0-15,2-5-2 16,0 0 2-16,-4-3-12 0,1 0-22 15,-2 0-72 1,-3 0-46-16,5-4-384 0</inkml:trace>
  <inkml:trace contextRef="#ctx0" brushRef="#br0" timeOffset="271172.0351">11845 6602 204 0,'0'0'254'16,"0"0"-199"-16,0 0-32 15,0 0 73-15,0 0-48 16,0 0 5-16,0 0 23 15,0 0-63-15,0 0 33 16,0 0-46-16,0 0 9 16,0 0 22-16,0 0-31 15,0 0 0-15,0 0 7 16,0 0 5-16,0 0-18 0,0 0 6 16,9 0 0-16,14-4 27 15,12 1-26-15,4-2 6 16,0 0 12-16,1 1-8 15,-1 1-13-15,-2 0 2 16,-1 2 0-16,-6 1-2 16,-5 0 2-16,-4 0 0 15,-6 0 4-15,0 0 6 16,1 0-13-16,0 0 3 16,1 0 0-16,-4 0-6 15,-2 0 6-15,-4-1 0 16,-4 1 2-16,-1 0 12 15,-2 0-25-15,0 0 11 16,0 0-1-16,1 0-28 0,2 0-17 16,2 0-9-16,1 1 12 15,-2 3-83-15,-4-4-145 16</inkml:trace>
  <inkml:trace contextRef="#ctx0" brushRef="#br0" timeOffset="277331.146">3197 11579 232 0,'0'0'323'0,"0"0"-228"15,0 0-23-15,0 0-31 16,0 0 6-16,0 0 11 0,0 0-25 16,3-21 3-16,-3 18-30 15,0 3-1-15,0-1 45 16,0 1-47-16,0 0-3 15,0 0 20-15,0 0-17 16,0 0 8-16,0 0-11 16,0 0 0-16,0 0 4 15,0 0-4-15,0 0 0 16,0 0-8-16,-3 0 16 16,-9 11-13-16,-2 4 5 15,-2 3 0-15,-2 2 9 16,5-3-9-16,-2 3 0 15,-3 1 2-15,3 4 1 16,-4-1-6-16,2-1 1 16,2 2 2-16,2-4 0 0,1-1 0 15,6-1 0-15,-2-2-3 16,2-3 14-16,-1-1-11 16,1-3 0-16,1-1 0 15,1-2-8-15,-2-1 8 16,3-2 0-16,1-1 0 15,2-1 9-15,-1-1-11 16,1 1 2-16,0-1 0 16,0 2-5-16,-5 0 5 15,4 2 0-15,-2-2-6 16,0 1 2-16,1 3-28 16,1-2-58-16,0-1-38 0,-1-4-20 15</inkml:trace>
  <inkml:trace contextRef="#ctx0" brushRef="#br0" timeOffset="278320.4124">2214 12453 327 0,'0'0'335'0,"0"0"-280"0,0 0-55 16,0 0 61-16,0 0-17 16,0 0-9-16,7-25 7 15,1 19-42-15,2-2 22 16,2 5-13-16,-4-2 2 15,7 5-9-15,-2 0 0 16,-1 0-2-16,1 0 0 16,-1 5 0-16,0 5-2 15,-2 2 2-15,-6 1 0 16,3 1-3-16,-7 3 3 16,0 0 0-16,0 3 9 0,-3-1-6 15,-9 1 3-15,-1-2-6 16,-1-2 0-16,1-5-2 15,4-2 2-15,1-7-35 16,2-1 34-16,2-1-12 16,3 0 0-16,1 0 10 15,0 0-16-15,0 0-13 16,0 0 28-16,0 0 4 16,0 0 0-16,0 0 9 15,0 0-3-15,0 0-6 16,0 0 0-16,10 0 14 15,2 0-10-15,1 3-4 16,1 4 22-16,2-2-20 0,-5 2 24 16,7-2-26-1,-4 3 2-15,0-2 1 0,2-3-3 16,2 2-50-16,-3-5-69 16,3 0-259-16</inkml:trace>
  <inkml:trace contextRef="#ctx0" brushRef="#br0" timeOffset="279047.8235">2846 12336 607 0,'0'0'105'15,"0"0"-101"-15,0 0 10 16,0 0 37-16,0 0-30 16,0 0 15-16,-79-3-18 15,66 3-17-15,-2 3 47 16,0 7-47-16,1-1 4 15,0 2 17-15,-1-2-20 16,10 1 13-16,-2 0-15 16,5 0 0-16,2 2-9 0,0 0 9 15,0 0 0-15,9 2-2 16,6-5 15-16,1-1-6 16,1-3-7-16,4-4 0 15,1-1 1-15,-2 0-1 16,2-1 0-16,-3-11-3 15,-4 2 16-15,-2-4-12 16,-5 1-1-16,-3-1 0 16,-5 0-1-16,0-1 1 15,0-1-1-15,0 1-2 16,-5 2 6-16,2 2-1 16,-2 3-2-16,0 5 0 0,5 3-9 15,-2 0 9-15,2 0 0 16,-1 0-3-16,1 0-5 15,-2 0 4-15,1 0-3 16,-1 8 7-16,-1 4-3 16,2 2 3-16,1 1 0 15,0 2 9-15,0 1-8 16,0 2 23-16,0 3-24 16,0 1 0-16,0-2 30 15,0 0-30-15,0-1 0 16,1-3 5-16,2-3 1 15,-1-3-3-15,2-4-3 16,-2-3 0-16,-2 0-6 0,0 0 6 16,5-1-29-1,-3-3-25-15,1-1-87 0,-3 0-162 16</inkml:trace>
  <inkml:trace contextRef="#ctx0" brushRef="#br0" timeOffset="287515.0824">2191 12557 69 0,'0'0'295'0,"0"0"-230"15,0 0-24-15,0 0 66 16,0 0-21-16,0 0-43 15,0 0-25-15,0 0 44 16,0 0-46-16,0 0 15 16,0 0 15-16,0 0-28 15,0 0 20-15,0 0-22 16,0 0-14-16,0 0 16 16,0 0-18-16,0 0 0 15,0 0-2-15,0 0 14 0,2-1-14 16,11-2 2-1,7 1 0-15,3-2 0 0,3-3 0 16,1-1 0-16,4-3 1 16,2 1 10-16,1 0-10 15,0 0-1-15,2 1 0 16,-3 2 1-16,0 2 1 16,0-1-2-16,-2 2 0 15,-1-1 1-15,0 3-4 16,0 0 2-16,-4-1 1 15,3 2-1-15,-1-2 1 16,-1 0 0-16,0 0-7 16,-3-4 17-16,-4 4-6 15,0-2-4-15,-8 3 0 16,3-2-1-16,-9 3 1 0,-2-1 0 16,-2 2-2-16,-2 0 11 15,0 0-5-15,0 0-4 16,0 0 0-16,0 0-17 15,0 0-23-15,0 0-65 16,0-2-14-16,-14-2-236 16</inkml:trace>
  <inkml:trace contextRef="#ctx0" brushRef="#br0" timeOffset="288200.2641">2151 12082 468 0,'0'0'109'0,"0"0"-73"15,0 0 24-15,0 0-21 0,0 0 5 16,0 0-44-16,0 0 2 16,0 3 4-16,0 9-1 15,2 3 35-15,3-1 13 16,0 8-14-16,1 1 24 16,3 0-38-16,-3 1-24 15,4-1 39-15,-2-3-38 16,-2-5-1-16,0-2 12 15,1-2-5-15,-2-1-3 16,-2-5-5-16,4 2 0 16,-4-3-1-16,3-1 1 15,1 0-8-15,0-3-24 16,8 0-59-16,2 0 9 0,1-17-57 16,2-2-468-1</inkml:trace>
  <inkml:trace contextRef="#ctx0" brushRef="#br0" timeOffset="288715.6124">2508 12068 611 0,'0'0'116'15,"0"0"-74"-15,0 0 17 16,0 0 35-16,0 0-36 15,0 0-3-15,-17-10-45 16,17 10-4-16,-4 0 1 16,4 0-1-16,-3 0-12 0,-3 0 2 15,0 10 4-15,-7 2 10 16,4 2-10-16,4 1 3 16,-1-2-13-16,6 3 10 15,0-2 0-15,0 1-7 16,0-2 16-16,3 0-9 15,5-2 0-15,8-2 0 16,-2-4 1-16,3-5 5 16,3 0-6-16,2 0 5 15,-1 0 5-15,-3-9-7 16,1-3-3-16,-6-1 0 0,1-3 0 16,-8 2 0-16,-3-2 0 15,-3 0-1 1,0 3 13-16,-3-2-18 0,-11 3 6 15,0 1-4-15,-8 1-12 16,9 3 16-16,0-1 0 16,-2 6 0-16,6-1-1 15,3 1-8-15,-1 2 8 16,4 0-37-16,1 0 25 16,-1 0-95-16,3 12 13 15,-1 3-52-15,1-2-269 16</inkml:trace>
  <inkml:trace contextRef="#ctx0" brushRef="#br0" timeOffset="290266.6766">2679 11236 220 0,'0'0'53'0,"0"0"-8"15,0 0 15-15,0 0-29 16,0 0 101-16,0 0-51 16,48-46-33-16,-35 36-10 15,-2-2-30-15,5 0 43 16,1-2-25-16,3-2 9 0,3 0 16 16,1-1-51-16,6-2 19 15,0 1-5-15,5 1-11 16,-1 0 53-16,-2 1-54 15,-1 4 4-15,-6 2 10 16,-8 3-6-16,-4 2-9 16,-2 2-1-16,-5 1 0 15,-2-1-2-15,1 1 2 16,0 1 0-16,-2 0-3 16,2 1 9-16,-5-2-12 15,6 2 6-15,-3 0-61 16,2 0 32-16,-2 0-56 15,2 0-4-15,-1 0 30 16,1 0-43-16,3 0-64 0,-2 0-114 16</inkml:trace>
  <inkml:trace contextRef="#ctx0" brushRef="#br0" timeOffset="292302.0432">2396 10660 176 0,'0'0'238'0,"0"0"-186"15,0 0-5-15,0 0 83 16,0 0-79-16,0 0-5 15,0 0 19-15,-28-9-28 16,25 6 22-16,0 2-7 16,-2-3-24-16,5 4 39 15,-3-3-60-15,3 2 6 16,0 0 23-16,0-2-21 0,0 0 13 16,0-3-28-16,0-6 10 15,3 2-14-15,12-1 4 16,-3 3 0-16,-3 5-5 15,1 3 1-15,-4 0 3 16,-1 0-10-16,-1 0 11 16,-1 14-25-16,0 2 15 15,-3 4 8-15,0 3-4 16,0 1 12-16,-4 3-16 16,-7-3 10-16,-2-2 0 15,4-5-3-15,1-4 3 16,4-7-20-16,1-1 19 15,3-5 2-15,0 0 4 16,0 0-5-16,0 0 6 0,0 0-24 16,0 0 18-16,0 0 0 15,0 0-2-15,0 0 9 16,0 0-16-16,0 0 3 16,0 0 6-16,6 3-14 15,5 3 14-15,3 2 0 16,4-1-2-16,-2 3 10 15,-3-1-14-15,3-2 6 16,-3-3 0-16,2-1-3 16,1 0 3-16,4-3-45 15,4 0-41-15,-2-6-56 16,-1-14-229-16</inkml:trace>
  <inkml:trace contextRef="#ctx0" brushRef="#br0" timeOffset="293014.0736">2800 10369 515 0,'0'0'105'16,"0"0"-67"-16,0 0 26 16,0 0-33-16,0 0-5 15,-82-2 32-15,66 11-16 16,-1 1-37-16,2 1 57 16,0 3-50-16,5 0-10 15,-2 0-2-15,9 2 14 16,3 1-35-16,0 0 16 15,0 1 5-15,8-3-6 16,5-3 5-16,3-3 0 16,5-6-3-16,0-3 8 15,-3 0-2-15,4 0-2 16,-1-10 0-16,-4-2-1 0,-3-2 1 16,-4-3-1-1,0 0-1-15,-3-2 2 0,-4 1 1 16,-3 1-1-16,0 5 0 15,0 2 9-15,0 1-9 16,0 4 0-16,0 5-1 16,0-2 13-16,0 2-13 15,0 0 1-15,0 0 0 16,0 0-12-16,0 0 12 16,0 0-21-16,0 9 20 15,1 8 1-15,4 6 5 16,-1 3-5-16,4 2 8 15,1 2 4-15,0-4-5 16,2 3-4-16,0-4 16 0,-3-3-11 16,1-2 3-16,1-4-7 15,-2-4 5-15,-2-5 3 16,-2 0-12-16,1-4 0 16,-4-2-4-16,2 0 11 15,-3-1-8-15,3 0 1 16,0 0-33-16,3 0 21 15,1 0-38-15,6 0-13 16,-3 0-93-16,-4-7-354 16</inkml:trace>
  <inkml:trace contextRef="#ctx0" brushRef="#br0" timeOffset="302912.9868">2312 11043 73 0,'0'0'379'0,"0"0"-323"15,0 0-19-15,0 0 36 16,0 0-36-16,0 0 15 16,0 0-23-16,12-1-11 15,-9-4 23-15,-1 3-39 16,2 0-1-16,-4 1 11 16,2-1-8-16,2 1 13 0,-1-1-11 15,3-3-1 1,0 1 24-16,2-2-26 0,2-1-2 15,2-1 8 1,4-4-2-16,2-1 23 0,3-2-29 16,-1-2 8-16,3 0 5 15,4-1-14-15,0-4 0 16,4 0 1-16,1-3 9 16,-4 2-4-16,5 0-6 15,-5 2 13-15,-3 3-17 16,1 2 4-16,-4 2 0 15,1-3 2-15,0 2 11 16,-2 0-8-16,-3-2-5 16,0 3 2-16,-6 3 20 15,1 0-20-15,-2 1-2 0,-2 0 1 16,1 5 8 0,-4-1-10-16,-1 1 1 0,-1 2 0 15,2-3-2 1,1-2 2-16,1 3-2 0,-2 0-2 15,-1 2-18-15,-2 1 18 16,-2 2-38-16,1-2-45 16,-1 0 44-16,-1-5-142 15,0 4-88-15</inkml:trace>
  <inkml:trace contextRef="#ctx0" brushRef="#br0" timeOffset="303813.7842">1984 10135 371 0,'0'0'69'15,"0"0"-14"-15,0 0 54 0,0 0-62 16,0 0 32-16,0 0-56 16,-8-3 9-16,7 3-11 15,1 0-14-15,0 0-6 16,0 0-1-16,0 0 0 15,0 0-14-15,3 12 14 16,3 3 0-16,2 2 11 16,-2 6-2-16,5 0 49 15,-2 6-35-15,-1-3-6 16,2 1 34-16,-2-3-39 16,-1-2-3-16,-1-3-9 15,0-4 14-15,0-2-16 16,0-4 2-16,0-1 0 15,0-4 4-15,-3-3-4 0,0 0 0 16,-1 1-1-16,-2-2-3 16,2 0-5-16,0 0-26 15,1 0-42-15,3-2 24 16,0-10-88-16,0-7-238 16</inkml:trace>
  <inkml:trace contextRef="#ctx0" brushRef="#br0" timeOffset="304374.9024">2357 10011 492 0,'0'0'115'0,"0"0"-73"16,0 0-35-16,0 0 56 16,0 0-2-16,0 0-32 15,-28-17 4-15,28 17-33 16,-3 0 0-16,-5 0 0 16,-5 13 5-16,1 3-5 15,-2 4 0-15,-2-3 5 16,5 2 21-16,3-3-12 15,2-4-3-15,4-1-11 0,2-4 6 16,0-2-19-16,0-3 13 16,0 1 0-16,9-1 0 15,5-2 0-15,4 0 0 16,2 0-6-16,0 0 24 16,-4 0-25-16,-1 0 7 15,-1 2 0-15,-1 2 0 16,-4 2 0-16,0 4 0 15,1 0-2-15,-3 3 14 16,1 3-15-16,-3-1 3 16,-2-1 0-16,-2-1 2 15,-1 0-2-15,0-3 0 16,-4 4 8-16,-16 1-4 16,-3 4 34-16,-3 1-38 0,4 1 0 15,-1-4 3-15,7-3-3 16,3-1-46-16,4-6-16 15,4-2-55-15,2-5-151 16</inkml:trace>
  <inkml:trace contextRef="#ctx0" brushRef="#br0" timeOffset="305410.1746">3443 9948 148 0,'0'0'252'0,"0"0"-222"15,0 0 3-15,0 0 28 16,0 0 24-16,0 0-29 16,-35 17-51-16,27-12 35 15,1 2-24-15,2-3 3 16,0-2 33-16,2 0-36 16,3-2 18-16,0 0-1 15,0 0-24-15,0 0 24 16,0 0-29-16,0 0 1 0,6-2 5 15,10-8-4-15,4-1 7 16,1-1-13-16,-3 1 0 16,4 0 9-16,-4 2-7 15,-1-3-2-15,2-1 35 16,-1 0-27-16,6-2 24 16,-5 1-31-16,3 1 8 15,-4 1 7-15,3 0-16 16,-3 1 0-16,-6 4 13 15,-3 1-9-15,-2 4-8 16,-5 2-13-16,-2 0-55 16,0 0-4-16,0 0-99 15,0 0-147-15</inkml:trace>
  <inkml:trace contextRef="#ctx0" brushRef="#br0" timeOffset="306474.2791">2958 9369 346 0,'0'0'64'16,"0"0"-18"-16,0 0 83 15,0 0-54-15,0 0 11 16,0 0-45-16,39-69-30 15,-34 59 50-15,8-1-60 16,-3 5 14-16,1-1 15 16,-1 4-29-16,2 0 9 15,0 3-10-15,-2 0 0 16,1 0-7-16,1 9 7 0,-3 7 0 16,0 6 0-16,-3 1 6 15,-2 3-1-15,-4 0-5 16,0 0 0-16,0-1-2 15,-2-2 2-15,-6-4 0 16,2-3-8-16,0-4 8 16,0-1-17-16,1-3-4 15,1-4 19-15,4-1-15 16,0-3 8-16,0 0-19 16,0 0 16-16,0 0 8 15,0 0-7-15,0 0 8 16,4 0 3-16,7 0 73 0,1 0-61 15,4 0 17 1,2-1-16-16,0-1-6 0,2 2 18 16,-1 0-25-16,-3 0 11 15,-1 0-15-15,-3 0 4 16,-5 0 0-16,1 0-6 16,-2 5-12-16,6-3-26 15,-5 0-45-15,1-2-75 16,3 0-59-16</inkml:trace>
  <inkml:trace contextRef="#ctx0" brushRef="#br0" timeOffset="307202.9235">3438 9135 434 0,'0'0'67'16,"0"0"29"-16,0 0-35 16,0 0 27-16,0 0-41 15,0 0-19-15,-34-20 10 0,23 20-38 16,0 6 0-1,-8 5 9-15,9 4-9 0,-2-2 29 16,2 1-29-16,4 0 6 16,3-1-3-16,3 4-3 15,0-3-3-15,0 1-3 16,0 1 10-16,3-5-8 16,9-3 1-16,0-2 3 15,0-4 4-15,1-2-4 16,1 0 0-16,0 0 1 15,-3-2 7-15,1-7 3 16,-3-1-11-16,0-4 1 16,0 0 8-16,-3-2-9 15,0-1 0-15,0 2 0 0,-5 1 8 16,1 1-5-16,-2 2-3 16,0 3 0-16,0 1-7 15,0 5 10-15,0-1-3 16,0 3 16-16,0 0-11 15,0 0 24-15,0 0-29 16,0 0 5-16,0 0-6 16,0 0 1-16,0 0-6 15,0 5-2-15,0 4 16 16,0 7-5-16,4 3-3 16,1 1 0-16,-1 4 18 15,3 0-18-15,-2 2 0 16,1 1 5-16,-3-3 3 0,4-2 2 15,-2-4-10 1,2-4 3-16,-2 0-2 0,-2-5-1 16,3-1 0-16,-3-2-11 15,3-1 15-15,-3 1-11 16,7-1-25-16,-2 1-60 16,-1-5 0-16,-4-1-320 15</inkml:trace>
  <inkml:trace contextRef="#ctx0" brushRef="#br0" timeOffset="313174.3186">13395 6553 212 0,'0'0'179'0,"0"0"-160"16,0 0 3-16,0 0 20 16,0 0 6-16,0 0 55 15,0 0-38-15,0-6-59 16,0 6 73-16,0-1-74 15,-4 1 13-15,4 0 24 16,-1-1-28-16,1 1 10 16,0 0-8-16,0 0-9 15,0 0 12-15,0 0-19 16,0 0 0-16,0 0 1 16,0 0 11-16,0-2-16 0,3 1 4 15,14-2 0 1,8-2 0-16,2 2 0 0,0 0 0 15,-1-2-1-15,0 2 8 16,-5 0-7-16,-2 1 0 16,-2 2 1-16,-4 0-8 15,-3 0 7-15,1 0 0 16,-4 0-2-16,1 0 7 16,-2 0-4-16,-2 0-1 15,2 0 0-15,-5 0-4 16,1 0 4-16,-2 0 0 15,0 0-2-15,0 0 10 16,0 0-15-16,0 0 7 16,0 0-38-16,0 0 36 15,3 0-124-15,0 0-44 0,2 0-12 16</inkml:trace>
  <inkml:trace contextRef="#ctx0" brushRef="#br0" timeOffset="316265.4682">3468 11558 104 0,'0'0'184'16,"0"0"-90"-16,0 0-28 16,0 0 0-16,0 0-3 15,0 0 25-15,0 0-60 16,-7-18-7-16,7 17 9 15,0 1-17-15,0-2 19 16,0 2-10-16,0 0-16 16,0-1 41-16,0 1-34 15,-3-2 3-15,3 2 15 0,0-1-16 16,0 1 19-16,0 0-34 16,0 0 8-16,0 0 15 15,0 0-20-15,0 0-3 16,0-2 8-16,0 2-1 15,0 0 3-15,-2 0-10 16,2 0 0-16,0-1 2 16,0 1-2-16,0 0 0 15,0 0-3-15,0 0 11 16,-1 0-10-16,1 0 2 16,0 0 0-16,0 0-16 15,0 0 16-15,0 0-2 16,0 0-3-16,0 0 6 0,0 3-2 15,0 7 1 1,0 2 0-16,0 2-5 0,6 3 5 16,1 1-3-16,2 1 1 15,-2 1 4-15,3 1 7 16,-2 0-9-16,0-2 0 16,-2 0-6-16,3 1 6 15,-3 0 0-15,0 0-2 16,0-1 9-16,-2-2-7 15,1-2 0-15,-5 0 0 16,3-4 1-16,1-2-1 16,-1-1 0-16,-1-4-6 15,-2 1 22-15,0-2-19 16,0-3 3-16,0 4 0 0,3-3-1 16,-3 1 1-16,0-1 0 15,1 0-5-15,-1 1 16 16,0-1-22-16,0 1 11 15,0-1-29-15,2 3 8 16,-2 1-85-16,0-4-112 16</inkml:trace>
  <inkml:trace contextRef="#ctx0" brushRef="#br0" timeOffset="317579.745">3584 12401 577 0,'0'0'160'15,"0"0"-117"-15,0 0-3 16,0 0 37-16,0 0-20 15,0 0 14-15,0 0-61 16,-2 0-5-16,2 0 41 16,0 0-39-16,0 0 13 15,0-1-8-15,0-2 2 16,2-3-14-16,8-2 0 16,6 1 0-16,2 2 3 15,-3 0-2-15,4 3-1 16,-3 1 0-16,-2 1 1 15,-3 0-19-15,-1 0 18 16,-3 0 0-16,-2 0-8 0,1 3 7 16,-5 0-11-16,1 1-4 15,-2 3-39-15,0-2 28 16,0 1-79-16,0 0-62 16,0-3-73-16,0-2-244 15</inkml:trace>
  <inkml:trace contextRef="#ctx0" brushRef="#br0" timeOffset="318439.375">3815 12342 414 0,'0'0'133'0,"0"0"-6"0,0 0-59 16,0 0 47-16,0 0-41 15,0 0-37-15,2-3 23 16,-2 3-46-16,0 0 12 16,0 0-1-16,0 0-15 15,-3 0 8-15,-6 0-18 16,-11 0 0-16,3 0-4 16,-7 0 5-16,2 2-1 15,1 4 0-15,5-3 2 16,4 0-10-16,1-1 8 15,2-1 0-15,3 1 0 16,2-1 0-16,2-1 0 0,1 2 0 16,1-2 1-16,0 0-12 15,0 0 11-15,0 0 0 16,0 0-5-16,0 0 5 16,0 0 0-16,0 0-3 15,0 0 12-15,0 2-31 16,0 3 22-16,0 3 0 15,0 1 5-15,0 1-5 16,0 0-1-16,0 1-6 16,0-1 14-16,0-2-13 15,0 1 6-15,0-2 0 0,0-2-7 16,0-2 8 0,1-1-1-16,5-1 0 0,-6 2 14 15,3-2-22-15,2 2 8 16,1-1 0-16,0 0-1 15,4-2 8-15,-2 0-9 16,2 3 2-16,3-3 0 16,-2 2 1-16,-1-1-1 15,2 2 0-15,-3 0-3 16,0-2 12-16,1 3-9 16,-1-1 0-16,-2 2-1 15,4-1-2-15,-2 1 3 16,-1 1 0-16,-2 0-3 0,-2 4 7 15,2-2-6 1,-3 3 2-16,-3-1 0 0,0 1-7 16,0 1 7-16,0 1 0 15,0-1 6-15,-3 3-1 16,-3-5-10-16,-2 5 4 16,0-4 1-16,-3-1-1 15,-2 1 1-15,4-3 0 16,-1 0 5-16,1-4 1 15,1-3-5-15,2-1-1 16,-1 2 4-16,4-2-4 16,0 0 0-16,-2 0-7 15,2 0-4-15,-3 0-48 16,5-6-37-16,1-5-52 0,0-4-173 16</inkml:trace>
  <inkml:trace contextRef="#ctx0" brushRef="#br0" timeOffset="319002.5599">4122 12336 360 0,'0'0'241'0,"0"0"-179"16,0 0-61-16,0 0 35 16,0 0 37-16,0 0-58 15,0 3 6-15,0 6 20 0,0 2-18 16,0 1 40 0,0 2-56-16,0 2-5 0,1-1 19 15,2 3-13-15,1 1 1 16,1 3-9-16,-1 4 0 15,2-1 11-15,-1 3-11 16,1-2 0-16,0-3 4 16,-2-1 2-16,-1-5-6 15,2-5 0-15,-2-3 0 16,-2-4-1-16,1 0 1 16,-1-4 0-16,1 1 1 15,-2-2 1-15,1 0-1 16,-1 0-1-16,2 0-28 0,-2 0-4 15,0 0-81 1,0 0-125-16</inkml:trace>
  <inkml:trace contextRef="#ctx0" brushRef="#br0" timeOffset="322339.5322">3692 12634 153 0,'0'0'463'15,"0"0"-378"-15,0 0-82 16,0 0-3-16,0 0 81 0,0 0-42 16,0 0 11-16,0 0-50 15,0 0 4-15,0 0 15 16,0 0-17-16,0 0-2 16,0 0 10-16,3 0-7 15,5 0 9-15,3 0-10 16,7 0 4-16,9-8 49 15,6-3-55-15,0 1 16 16,7 1-14-16,-3-1 5 16,-1 0-4-16,-3 1-3 15,0-1 0-15,-5 1 3 16,-6 1-3-16,-2 1 0 0,-5 2 0 16,-2 0 2-16,-4 0 4 15,0 5-6-15,3-4 4 16,0 1 7-16,0-2-8 15,6 0-3-15,-3 1 0 16,1-2 10-16,3 2-12 16,-7-1 2-16,-1 1 0 15,-2 1 1-15,-5 0-1 16,-1 3 0-16,-1 0-2 16,-1 0-24-16,-1-2-28 15,1-3-74-15,-1-5-81 16</inkml:trace>
  <inkml:trace contextRef="#ctx0" brushRef="#br0" timeOffset="324988.0179">3950 13087 144 0,'0'0'66'0,"0"0"23"16,0 0-30-16,0 0 29 16,0 0-53-16,0 0 44 15,-19-36-28-15,17 31-38 16,-1 2 60-16,3 0-24 15,-3 0-1-15,0 0 29 16,3 2-37-16,0-1 32 16,0 2-30-16,-2 0-15 15,2 0 30-15,0 0-46 16,-3 0-2-16,3 0 12 0,0 0-19 16,-1 0-4-16,1 0 0 15,0 0-8-15,0 10 1 16,0 8 9-16,0 4 0 15,0 1 7-15,0 1-3 16,0-6 1-16,0-2-5 16,0-2 3-16,4-6-1 15,-2-1-2-15,1-2 0 16,-3-2-2-16,0-1 9 16,3-1-14-16,-3 1-1 15,5-2-76-15,-2 0 26 16,4 0-61-16,8 0-54 15,-3-11-60-15</inkml:trace>
  <inkml:trace contextRef="#ctx0" brushRef="#br0" timeOffset="325519.817">4227 12954 592 0,'0'0'115'0,"0"0"-108"16,0 0 29-16,0 0-3 15,0 0 6-15,0 0-9 16,0 0-28-16,0 0 26 0,0 0-13 16,-1 2-9-16,-11 11 41 15,0 1-16-15,-4 3-11 16,4-3 12-16,3 1-32 15,0-4 22-15,6-3-22 16,3-2-9-16,0-3-4 16,0-1 13-16,0 1 0 15,9 2 2-15,1-2 2 16,4 0 3-16,-1 0-7 16,4 2 0-16,0-2 4 15,-3 0-4-15,4 0 0 16,-6 2-10-16,1-1 21 15,-2 3-18-15,0 2 7 16,-2-3 0-16,-1 5 0 0,-4-3 0 16,-2 2 0-16,0-1 4 15,-2 3-1-15,0 1 1 16,0-1-4-16,-8 2 0 16,-4-1 23-16,-3-2-23 15,0 1 0-15,2-4 5 16,1-2 3-16,0-3-8 15,1-2 0-15,1-1-47 16,-3 0 33-16,2 0-115 16,2-9-85-16</inkml:trace>
  <inkml:trace contextRef="#ctx0" brushRef="#br0" timeOffset="326864.2302">1938 10487 428 0,'0'0'131'16,"0"0"-80"-16,0 0-45 15,0 0 41-15,0 0-15 16,0 0-4-16,-3 0 3 15,3 0-20-15,0 0 33 16,0 0-14-16,0 0-26 16,3-3 30-16,7-5-25 15,4-1-9-15,5-9 55 16,5-1-34-16,-1 0 8 0,5-3-15 16,-3 2-12-16,-1 1 35 15,0-1-30-15,1 4-4 16,-2-1 7-16,-3 7-1 15,-6 1-9-15,-1 3 0 16,-4 2 0-16,-1 1-1 16,-1-1 1-16,2 1 0 15,0-1-7-15,4 1 4 16,-3-2 2-16,3 0-6 16,0 1-13-16,-4 0 5 15,0 3-13-15,-2-2-34 16,-4 1-4-16,-3-1-58 15,0-2-93-15</inkml:trace>
  <inkml:trace contextRef="#ctx0" brushRef="#br0" timeOffset="327719.0811">1698 9729 376 0,'0'0'214'15,"0"0"-105"-15,0 0-36 16,0 0-34-16,0 0 30 16,0 0-29-16,-33-11 12 15,21 11-52-15,0 5 10 16,-9 7 4-16,-3 6-14 0,-1 3 0 16,4 2 2-16,0-1 3 15,3 0-3-15,8-4-2 16,4-3-2-16,4-6-22 15,2-2 17-15,0-3-3 16,3-3 7-16,11 1 6 16,5-2-7-16,5 0 4 15,-1 0 0-15,5 0 15 16,-4 0-15-16,-5 0-5 16,-1 0-5-16,-2 0 20 15,-4 8-12-15,0 1 2 16,-3 2 0-16,-1 5 4 15,-3 1-4-15,-3 0 0 16,1 2-1-16,-3-2 9 16,0-2-8-16,0 2 0 0,0-4 0 15,-6-2 2-15,-1-2 10 16,-5-1-16-16,7-5 4 16,-2-1-20-16,-1-2-19 15,5 0-33-15,2-7-284 16</inkml:trace>
  <inkml:trace contextRef="#ctx0" brushRef="#br0" timeOffset="328214.4564">1938 9535 453 0,'0'0'197'0,"0"0"-147"15,0 0-31 1,0 0 20-16,0 0-29 0,0 0 5 16,0 18 15-16,0-1 18 15,10 3-17-15,-2 5-10 16,1-1-9-16,2 5 9 16,0-3-8-16,0 3-12 15,2-2 47-15,-3-1-47 16,-3-2 2-16,6-5 4 15,-6-3 2-15,-1-4-4 16,-2-3-5-16,0-4 0 16,0-2-4-16,-3-3 4 15,-1 0 0-15,2 0-5 16,-2 0-2-16,3 0-5 0,3 0-50 16,-3 0-28-1,2 0-29-15,-5-3-570 0</inkml:trace>
  <inkml:trace contextRef="#ctx0" brushRef="#br0" timeOffset="330231.4455">1523 10154 387 0,'0'0'131'0,"0"0"-12"16,0 0-20-16,0 0-83 15,0 0 24-15,0 0 15 16,18-44-51-16,-6 27 36 15,0-1-39-15,7-3 10 16,2-2 14-16,5-2-17 16,2-1-8-16,-1-1 10 15,1 2-3-15,0 0 9 0,-2 3-16 16,-1-1 0 0,-4 3 10-16,-3 4-7 0,-6 4-3 15,-2 5 3 1,-2 0 6-16,-5 2 6 0,1 0-15 15,2-4 0-15,3 1 10 16,0-4-9-16,3-2-1 16,0 0 0-16,-1 1 10 15,-1 4-10-15,-3 1 0 16,-5 6 2-16,-1 2-24 16,-1 0 19-16,0 0-32 15,0 0-28-15,0 0-70 16,-3 0-92-16,-14 2-326 15</inkml:trace>
  <inkml:trace contextRef="#ctx0" brushRef="#br0" timeOffset="331054.71">1119 9561 687 0,'0'0'92'16,"0"0"-84"-16,0 0 15 15,0 0-6-15,0 0-10 16,0 0 29-16,40-83-34 15,-25 69 25-15,1 2-6 16,-5 3-20-16,1 5 25 16,-2 3-26-16,-1 1-5 15,-1 0-1-15,2 12 1 0,-1 7 5 16,-4 3 0-16,-4 5 5 16,-1 5-3-1,0-1-2-15,-7-2-7 0,-6-7-3 16,5-8 10-16,5-4-18 15,0-7 16-15,3-3-25 16,0 0 14-16,0 0 5 16,0 0 8-16,0 0 7 15,0 0 1-15,0 0 23 16,0 0-8-16,0 0-18 16,0 0 30-16,0 0-35 15,0 0-13-15,6 2 5 16,12 5 13-16,2-2-5 0,5 2 0 15,0-2 5 1,-6-3-7-16,-2 0 2 0,-3-2 0 16,-3 0-9-16,2 0 9 15,-2-4-51-15,-2-10-61 16,-6-4-314-16</inkml:trace>
  <inkml:trace contextRef="#ctx0" brushRef="#br0" timeOffset="331722.3063">1526 9135 424 0,'0'0'184'0,"0"0"-93"16,0 0-64-16,0 0 24 15,0 0-26-15,0 0 0 16,-91 39-15-16,78-23-7 0,5 0 34 15,2-1-32 1,4 2-1-16,2 0 0 0,0 1 6 16,2-3-19-16,9-1 9 15,2-2 0-15,4-4-8 16,-3-4 8-16,-1-4 0 16,4 0 16-16,-4 0-10 15,4-12-8-15,-2-6 2 16,0-2 0-16,-3 1 10 15,-6 0-4-15,-3 2-6 16,-3 3 11-16,0 1-9 16,0 4 7-16,0 1-9 15,-3 5 0-15,3 0 21 0,-3 1-21 16,3 2 0 0,0 0 17-16,0 0-17 0,0 0-1 15,0 0-11 1,0 5 2-16,0 10-3 0,3 2 13 15,10 4 0-15,1 1-4 16,-1 3 18-16,1 0-20 16,-1 0 6-16,-1-2 0 15,-3-3-2-15,2-4 8 16,-4-2-6-16,0-8 0 16,-2-1 2-16,1-2-7 15,4-3-38-15,2 0-76 16,0-9-7-16</inkml:trace>
  <inkml:trace contextRef="#ctx0" brushRef="#br0" timeOffset="332704.618">3098 9394 268 0,'0'0'138'0,"0"0"-125"16,0 0-9-16,0 0 12 16,0 0-16-16,0 0 0 15,-37 37-19-15,37-37 6 16,0 0 13-16,0 0 0 16,0 0 20-16,0 0-19 15,0 0 16-15,0 0 33 16,0 0 43-16,0 0-24 15,0 0-7-15,0 0-57 0,0 0 38 16,0 0-31-16,10-5 5 16,5-5 48-16,5-3-51 15,5-7 33-15,3-2-13 16,2-5-33-16,1 0 39 16,-1 1-34-16,-4 3 1 15,-1 2 15-15,-4 2-9 16,1 5 18-16,-5 1-31 15,-1 4 9-15,-4 1 3 16,1 0-12-16,-5 4 0 16,-2 2-2-16,-3 2 10 15,0 0-16-15,-3 0-8 16,0 0-36-16,0 0 30 0,0 0-93 16,-9 0-25-16,-11 0-170 15</inkml:trace>
  <inkml:trace contextRef="#ctx0" brushRef="#br0" timeOffset="333484.2457">2846 8643 448 0,'0'0'111'16,"0"0"-26"-16,0 0-56 0,0 0 55 15,0 0-35-15,0 0-19 16,9-49 49-16,-9 47-73 15,0 2 30-15,0 0-2 16,-4 0-30-16,-7 0-4 16,-4 7-4-16,-4 9-16 15,0 1-1-15,-1 0 21 16,4 0 0-16,5 0 3 16,1-1 8-16,1 0-11 15,6-4 0-15,0 2 0 16,3-2-24-16,0-2 23 15,0-2 0-15,3 1-6 0,11-2 14 16,2 0-6 0,3-2-1-16,5-2 0 0,3 2-12 15,1-1 12-15,1 0 0 16,-4 0 3-16,-4 2 6 16,-5 0-11-16,-1-1 2 15,-5 3 0-15,0 0 2 16,-2 0-2-16,-3 1 0 15,-1 0 4-15,-4-1-2 16,0 3-4-16,0 0-1 16,-4 3 3-16,-11 3 13 15,-3-2-12-15,2 1-1 16,-1-2 10-16,1-4-10 0,7-1-1 16,3-5-14-16,4-1-39 15,2-3 19-15,0 0-94 16,0-2-128-16,9-16-148 15</inkml:trace>
  <inkml:trace contextRef="#ctx0" brushRef="#br0" timeOffset="334009.6986">3162 8540 410 0,'0'0'165'16,"0"0"-111"-16,0 0 73 16,0 0-80-16,0 0 3 15,0 0 34-15,-1-7-61 16,-1 7 12-16,2 0-35 16,0 0 15-16,0 0-21 0,0 7 6 15,0 7 0-15,2 4 4 16,5 3-4-16,1 1 10 15,1 5-10-15,1-3 11 16,-2 3 13-16,2-4-22 16,-1 0-2-16,-3-6 5 15,3-2 5-15,-3-1-10 16,1-5 0-16,-2-2 0 16,-2-3 1-16,0 2-1 15,-1-3 0-15,2-1-3 0,0 1 8 16,-2 0-11-1,5 0-30-15,1-2-79 0,-1-1 45 16,-4 0-247-16</inkml:trace>
  <inkml:trace contextRef="#ctx0" brushRef="#br0" timeOffset="336006.4818">2700 9010 447 0,'0'0'122'0,"0"0"-99"0,0 0 50 16,0 0-35-16,0 0 5 15,0 0 28-15,0 0-68 16,-1 0 36-16,1-2-39 16,0 1 4-16,0-3 6 15,7-2-9-15,8-4-1 16,7-3 31-16,2-2-31 16,9-2 36-16,4-3-28 15,2 1-6-15,6-1 16 16,-2 0-9-16,-5 1-9 15,3 1 12-15,-11 3-6 16,-2 3 4-16,-7-2-10 0,-3 4 11 16,-3 5-6-1,-3 0-5-15,-6 3 0 0,-3 0-7 16,0 2 8 0,0 0-9-16,-3 0 1 0,3 0-8 15,1 0 2-15,-4 0-31 16,3-1 3-16,0-1 17 15,2 1-30-15,-2-3-39 16,-3-3-182-16</inkml:trace>
  <inkml:trace contextRef="#ctx0" brushRef="#br0" timeOffset="336945.3368">2530 8199 340 0,'0'0'142'16,"0"0"-35"-16,0 0 14 16,0 0-82-16,0 0-4 15,0 0 0-15,0-2-29 16,-5 2 28-16,-3 6-34 15,-4 4 4-15,-2 5 17 16,-4 3-21-16,-1 3 0 16,-1 3-2-16,3-1 17 15,0-1-20-15,6 0 5 0,1 1 0 16,4-2 6-16,3-6-6 16,3-4-10-16,0-3 5 15,0-5-26-15,8-3 27 16,7 0-1-16,9 0 5 15,-2-3 16-15,3-2-16 16,-4 2 0-16,-3 2-3 16,-3 1 12-16,-3 0-14 15,0 0 5-15,0 0 0 16,-3 3 1-16,-2 3-1 16,1 6 0-16,-6 4 3 15,-2 1 8-15,0 3-7 16,0 0-4-16,0-1 0 0,0 1 9 15,-7-4 0 1,-3 1-6-16,-3-1 16 0,2 1-17 16,-1-3 24-16,0-2-26 15,6-1 3-15,3-6-27 16,3-4-23-16,0-1-96 16,2-8-268-16</inkml:trace>
  <inkml:trace contextRef="#ctx0" brushRef="#br0" timeOffset="337464.1279">2827 8163 450 0,'0'0'170'16,"0"0"-91"-16,0 0-59 15,0 0 52-15,0 0-60 16,0 0-11-16,-66 52 23 16,51-27-19-16,-1 0 14 15,4-1-10-15,4 0-8 16,5-4 29-16,3-1-30 15,0-3 0-15,0-3-13 0,6-4 17 16,5-2-9-16,4-4 5 16,-3-3 0-16,7 0 1 15,-1-5 17-15,3-12-17 16,1 0 9-16,-4-5 0 16,-3 1 1-16,-4-1-11 15,-5-2 0-15,1-1-10 16,-7 2 10-16,0 0-11 15,-2 1 2-15,-13 4 12 16,0 5-13-16,-2 4-3 16,1 3 13-16,2 6-25 15,0 0 17-15,0 7-28 0,3 11 36 16,-2 6-47-16,2 2 41 16,5 2-66-16,3-2-137 15,3-5-74-15</inkml:trace>
  <inkml:trace contextRef="#ctx0" brushRef="#br0" timeOffset="338271.9586">4478 8511 82 0,'0'0'424'0,"0"0"-293"0,0 0-3 16,0 0-55-16,0 0 10 16,0 0-10-16,-10 0-34 15,10 0 16-15,0 0-41 16,0 0-1-16,0 0-3 16,0 0-10-16,0 0-2 15,4 0-1-15,11 0-1 16,6-7 4-16,12 0 0 15,3-4 2-15,1 2 14 16,4-3-16-16,-2 0 0 16,-1-2 0-16,-4 0 13 15,0 0-9-15,-7 1-4 0,-3 1 0 16,1 1 1-16,-7 4 8 16,-3 0-18-16,-6 2-15 15,-3 2-18-15,-3 2 40 16,-2 1-44-16,-1 0-23 15,0 0 36-15,0 0-51 16,0 0 19-16,-10 0-84 16,-6 0-345-16</inkml:trace>
  <inkml:trace contextRef="#ctx0" brushRef="#br0" timeOffset="339082.3116">4478 7603 460 0,'0'0'168'0,"0"0"-137"16,0 0-3-16,0 0 48 15,0 0-22-15,0 0-37 16,-27-16 15-16,20 16-32 15,-5 0 23-15,3 12-23 0,-6 0 18 16,4 1-17-16,1 3-1 16,4-2 0-16,0 3-7 15,0 0 13-15,4 1-10 16,1-3 4-16,1-1-1 16,0 0-22-16,0-5 21 15,7-1-14-15,4 0 5 16,6-3 9-16,0-1-1 15,3 1 3-15,2-1-10 16,-4-1 0-16,1 2 10 16,-5-1 0-16,-5 3-12 15,-2 2 16-15,1 1-7 16,-5-1 3-16,-3 1 0 0,3-3-1 16,-3 1 1-16,0-2 0 15,0 1 3-15,0-1 7 16,0 3-9-16,0 2-1 15,-11 3 1-15,-5 1 21 16,-5 2-19-16,1-2 0 16,-2 2 9-16,3-3-8 15,7-3-5-15,6-2 1 16,3-4-19-16,3-2-21 16,0-3-51-16,4 0-110 15,10-8-23-15</inkml:trace>
  <inkml:trace contextRef="#ctx0" brushRef="#br0" timeOffset="339584.7926">4778 7545 388 0,'0'0'66'16,"0"0"-46"-16,0 0-16 16,0 0 148-16,0 0-75 15,0 0-61-15,11 59 63 16,-6-40-31-16,-3 1-8 16,5 1 3-16,-2 0-34 15,-1 1 33-15,2-1-42 0,0 3 8 16,1-4 15-1,1 0-23-15,-4-2 3 0,1-1 11 16,-2-4-13-16,0-3 3 16,0 0-4-16,0-6 0 15,0-3-11-15,0-1 11 16,-3 0-33-16,0 0-23 16,0 0-43-16,0 0-94 15,0 0-398-15</inkml:trace>
  <inkml:trace contextRef="#ctx0" brushRef="#br0" timeOffset="340664.5972">4772 7625 141 0,'0'0'197'16,"0"0"-146"-16,0 0-14 16,0 0 36-16,0 0 37 15,0 0-56-15,0 0 5 16,0 0-52-16,0 0 2 15,0 0-9-15,0 0 1 16,0 0-1-16,0 0 0 0,0 0 0 16,0 0-8-1,0 0 18-15,0 2-18 0,0-2 8 16,0 0 0-16,0 0 9 16,0 0-9-16,0 1 7 15,0-1 13-15,0 0-12 16,0 0 9-16,0 0-17 15,0 0 4-15,0 0 2 16,0 0-6-16,0 0 0 16,0 0 5-16,0 0 10 15,0 0-13-15,0 0-2 16,-3 0 0-16,3 0 1 16,0 0-1-16,0 0 0 15,0 0 10-15,0 0 0 16,0 0-11-16,0 0 1 0,0 0 0 15,0 0-19-15,-3 0 19 16,3 0-46-16,-1 1 5 16,-1 2-55-16,-2 0-94 15,-1 0-185-15</inkml:trace>
  <inkml:trace contextRef="#ctx0" brushRef="#br0" timeOffset="343929.863">14816 6599 334 0,'0'0'211'0,"0"0"-162"15,0 0-42-15,0 0 10 16,0 0-3-16,0 0 57 0,0 0-32 16,1 0-9-1,1 0 16-15,-1 0-37 0,1 0-9 16,-2 0 18-16,1 0-4 16,-1 0-22-16,4 0 8 15,3 0 0-15,8-1 6 16,6-2-6-16,4-2 0 15,5 2-2-15,1-2 3 16,1 1-1-16,-1 0 0 16,-3 1 9-16,-1 0-17 15,-3 2 8-15,-6 1 0 16,-3 0 2-16,-5 0-1 16,-3 0-2-16,-2-2-5 15,1 2 6-15,2 0 4 0,1-1-4 16,-1 1 0-1,-3 0-3-15,-4 0 12 0,-1 0-18 16,0 0 5-16,2 0-18 16,-2 0 4-16,5 0-54 15,1 0 27-15,1 3-95 16,0 0-77-16</inkml:trace>
  <inkml:trace contextRef="#ctx0" brushRef="#br0" timeOffset="347484.4212">4867 11710 129 0,'0'0'176'0,"0"0"-147"15,0 0 25-15,0 0-34 16,0 0 18-16,0 0-6 15,0 0-24-15,0 4 50 16,0-4-13-16,0 0 2 16,0 1 11-16,0-1-57 15,0 0 0-15,0 0-1 0,0 0 10 16,0 0-1 0,0 0-9-16,0 0 12 0,0 0 57 15,0 0-43-15,0 0 2 16,0 0 16-16,0 0-42 15,0 0 47-15,0 0-31 16,0 0-13-16,0 0 29 16,0 0-33-16,-1 0 11 15,1 0-12-15,0 0 11 16,0 0-4-16,-2 0-7 16,1 1 0-16,-2 1-5 15,-1 3 14-15,-4 4-9 0,2 3 0 16,-5 4 4-1,1 2-4-15,0 1 0 0,-1 5 0 16,0-2 0-16,1 1 7 16,0-3-7-16,3-2 0 15,2-3 0-15,2-1 2 16,-2-4-2-16,4 3 0 16,-5-2 7-16,-1 3-3 15,-2 1 0-15,0-1-4 16,-3-2 0-16,3 0 7 15,1-2-7-15,4-3 0 16,-1 0 6-16,1-4-5 16,3 0-1-16,1-1 0 15,-2-2 3-15,1 0 2 16,1 0-5-16,-3 0-1 0,3 0-6 16,0 0 9-16,0 0-4 15,0 0-30-15,0 0-69 16,0 0-17-16,-5 0-258 15</inkml:trace>
  <inkml:trace contextRef="#ctx0" brushRef="#br0" timeOffset="348513.8912">4566 12378 450 0,'0'0'92'0,"0"0"40"15,0 0-28-15,0 0-16 16,0 0-2-16,0 0-55 15,-3 0 13-15,3 0 3 16,0 0-38-16,-2 0 44 16,2 0-50-16,0 0 4 15,0 0 9-15,0 0-7 16,0 0 3-16,0 0-12 0,0-5 1 16,7 0-11-16,12-2 10 15,-3 1 0-15,2 1-9 16,2 1 16-16,-4 0-15 15,-1 3 7-15,-3 1-6 16,-3 0 1-16,-4 0 6 16,0 0-15-16,1 0 14 15,-3 0-2-15,4 0 0 16,0 5 2-16,-1-1-21 16,1 1 20-16,0 1-13 15,-2 1-2-15,1 0 14 16,-4 1-6-16,1-3 5 0,-3 2 3 15,0-1 1-15,0 2-1 16,0 2 1-16,-11 1 0 16,3 2 13-16,-2-1-8 15,0 1-1-15,2-1-4 16,-2 0 0-16,2-3 7 16,4-1-7-16,-1-3 0 15,4-3-4-15,1 0 7 16,0-2-6-16,0 0-16 15,0 0-48-15,0 0-9 16,1 0-57-16,11-2-126 16</inkml:trace>
  <inkml:trace contextRef="#ctx0" brushRef="#br0" timeOffset="348970.5866">4927 12288 387 0,'0'0'342'0,"0"0"-263"0,0 0-36 16,0 0 2-1,0 0 42-15,0 0-85 0,0-3 10 16,0 3-6-16,0 0-4 16,0 4 7-16,0 6-9 15,0 1 3-15,0 1 35 16,0 2-13-16,0 1-17 16,0 0 20-16,0 2-23 15,0 1 8-15,0-3-13 16,0-1 0-16,0 0 16 15,3-3-16-15,-3-2 0 16,3-1 5-16,-2-5-5 16,-1 2 0-16,0-3-3 15,2 0 3-15,-2-1 6 0,0 1-6 16,0 0-11-16,0 4-3 16,3 0-60-16,-3 2 32 15,0 1-96-15,0-6-149 16</inkml:trace>
  <inkml:trace contextRef="#ctx0" brushRef="#br0" timeOffset="351219.7554">4649 12458 205 0,'0'0'256'0,"0"0"-250"0,0 0-1 16,0 0 50-1,0 0 10-15,0 0-21 0,9 0-34 16,1 0-8-16,7 0 74 16,0-3-52-16,2-1-15 15,2 1 34-15,0-1-30 16,3-1 38-16,1-3-32 16,2 2-10-16,3-3 42 15,-5-1-38-15,3 4-7 16,-8-2 22-16,2 4-23 15,-4 1 29-15,-3 1-34 16,-4 2 5-16,-4 0 16 16,-4 0-21-16,-3 0 0 15,0 0 5-15,0 0-1 16,0 0-8-16,0 0 2 0,0 0-18 16,0 0 19-16,1 0-86 15,2 0-78-15,-1 0-125 16</inkml:trace>
  <inkml:trace contextRef="#ctx0" brushRef="#br0" timeOffset="351956.3238">4833 12950 369 0,'0'0'149'0,"0"0"-148"16,0 0 45-16,0 0 76 15,0 0-78-15,0 0 30 16,-2 28-71-16,1-17 33 16,1 4 30-16,0 4-33 15,0 4 10-15,0-1-19 16,0-1-14-16,0 2 44 15,0-5-46-15,0 0-7 16,3 1 17-16,0-2-13 16,-2-2 9-16,1-4-14 15,1 0 0-15,0-5-6 16,0 1 6-16,0-5-1 0,3-2-56 16,3 0-60-1,1-11-43-15</inkml:trace>
  <inkml:trace contextRef="#ctx0" brushRef="#br0" timeOffset="352571.0992">4990 12951 714 0,'0'0'106'16,"0"0"-83"-16,0 0 81 15,0 0-46-15,0 0-31 16,0 0 6-16,28-21-25 16,-21 16 9-16,1 0-17 15,5 1 11-15,-5-1 0 16,1 5-11-16,1 0 0 15,-4 0 0-15,3 0 9 16,-1 0-25-16,0 0 16 16,1 2 0-16,-2 5-2 15,0 0 2-15,2 3 0 0,-6 4-8 16,0 1 16 0,-3 3-10-16,0 4 2 0,0-2 0 15,-12 0-3-15,-2 1 3 16,4-4-5-16,-2-5 1 15,3-2-1-15,3-4-9 16,1-3 14-16,4-3 0 16,1 0-20-16,0 0 20 15,0 0 0-15,0 0 4 16,0 0 1-16,0 0 1 16,0 0-6-16,0 0 0 15,6 0-3-15,8 0 3 0,3 0 0 16,3 0 6-1,0 0 0-15,0 0 4 0,-5 0-10 16,3 0 0-16,-3 0 15 16,3 0-15-16,-4 0 0 15,0 0-9-15,-3 0 4 16,-1 0-42-16,-6 6-107 16,-2-2-128-16</inkml:trace>
  <inkml:trace contextRef="#ctx0" brushRef="#br0" timeOffset="354099.5479">4536 11439 145 0,'0'0'84'16,"0"0"-58"-16,0 0-26 15,0 0 37-15,0 0 54 16,0 0-51-16,-22 3 3 15,19-3 53-15,0 0-2 16,3 0 8-16,0 0-46 16,-2 0-48-16,1 0 42 15,1 0-45-15,0 0 1 0,0 0 19 16,0 0-20-16,0 0 0 16,0 0-5-16,0 0 7 15,0 0-20-15,0 0 13 16,0 0 0-16,0 0-1 15,0 0 8-15,0 0-12 16,0 0 5-16,0 0 0 16,0 0-12-16,0 0 12 15,10 0 0-15,8 0-2 16,7-3 5-16,5-8 25 16,3 0 4-16,1-3-23 15,-1 0 29-15,-2 1-33 0,-4 1 0 16,-8 4 21-1,-5 2-20-15,-5 0-2 0,-3 3-4 16,0 1 1-16,0 0 3 16,-1 0-4-16,-2-1 0 15,-2 1-2-15,2 2 10 16,2-2-16-16,2-1-13 16,-1 0-42-16,1 2 4 15,1-2-73-15,1-2-69 16,0-3-22-16</inkml:trace>
  <inkml:trace contextRef="#ctx0" brushRef="#br0" timeOffset="354856.8441">4800 10735 494 0,'0'0'128'0,"0"0"39"16,0 0-137-16,0 0 51 16,0 0-8-16,0 0-37 15,-15 0 22-15,15-3-42 0,0 3-5 16,0-2-5-16,0 2-6 16,0-3-3-16,2-1 3 15,7-1 0-15,6-3 5 16,-2 1-5-16,5 3 9 15,0 1-16-15,-3 1 7 16,-3 1 0-16,-2 1-6 16,1 0 14-16,-5 0-13 15,-3 0 5-15,0 3 0 16,-3 4-19-16,2 3 19 16,-2 3-1-16,0 4-1 15,0 2 4-15,0 2 10 16,-2 1-12-16,-4 3 0 15,-3-2 0-15,-2 2 0 0,4-2 0 16,-2-4-2-16,0 1 11 16,3-3-6-16,-3-2-3 15,3-3 0-15,3-4 11 16,1-5-11-16,2-1-8 16,0-1 3-16,0 0-40 15,0-1-14-15,8 0-52 16,7 0-4-16,-3-10-81 15</inkml:trace>
  <inkml:trace contextRef="#ctx0" brushRef="#br0" timeOffset="355365.6507">5167 10693 442 0,'0'0'165'15,"0"0"-80"1,0 0 2-16,0 0-2 0,0 0-12 16,0 0-49-16,0 0 35 15,0 0-59-15,0 0 0 16,0 0 10-16,0 0-3 16,0 11 1-16,0 6 2 15,0 0 1-15,0 3 13 16,0 2-23-16,0 1-1 15,0 0 25-15,0 0-25 16,0-3 22-16,0-1-22 16,0-2 1-16,0-3 4 0,0-2-4 15,0-1-1-15,0-5 1 16,0 1 6-16,0-5-7 16,0-1 0-16,0-1-31 15,0 0 22-15,0 0-70 16,0 0-7-16,0-1-2 15,0-9-377-15</inkml:trace>
  <inkml:trace contextRef="#ctx0" brushRef="#br0" timeOffset="356245.3412">4759 10914 392 0,'0'0'110'0,"0"0"-53"16,0 0 27-16,0 0-34 15,0 0 3-15,0 0-23 16,0 3-27-16,3-3 43 16,-3 0-36-16,0 1-3 15,0-1 28-15,1 1-20 16,5 0 1-16,-2 2 1 15,4-1 22-15,2-1 10 16,2-1-36-16,6 0 12 16,4 0 17-16,4-9-19 0,7-3-5 15,-1 0-18-15,1 2 17 16,-1 2-15-16,-1 2-2 16,-1 2 0-1,-3 2-2-15,-2 0 6 0,-7 1-11 16,0-1 7-16,-2 2 0 15,-2-2-4-15,-2 1 4 16,2 1 0-16,-3-2 0 16,1 2 6-16,-3 0-12 15,-2 0-6-15,-2 0-21 16,-1 0 31-16,0 0-42 16,1 0 10-16,-2 0 31 15,0 0-38-15,3 0-18 16,0 0-24-16,0 0 17 15,-3 0-119-15,-3 0-230 0</inkml:trace>
  <inkml:trace contextRef="#ctx0" brushRef="#br0" timeOffset="357242.0898">4782 10125 131 0,'0'0'341'0,"0"0"-214"16,0 0-39-16,0 0 10 15,0 0-49-15,0 0 10 16,0-7-17-16,0 7-26 16,0 0 30-16,-4 0-46 15,-8 5 0-15,-3 9 8 16,-1 1-6-16,0 2 8 16,2 2-10-16,2-2 0 15,1 2 7-15,0 0-7 16,3-4 0-16,5-3-5 15,3-2 2-15,0-3-3 0,0-2 2 16,0 0 8-16,14-3-17 16,5 1 13-16,0-1 0 15,1 2 1-15,-1-1 13 16,-1 2-14-16,-6 3 0 16,-2-1 0-16,-5 2-3 15,5 1 3-15,-5 0 0 16,-2 2-2-16,0 2 8 15,-1 0-6-15,-2 3 0 16,2 1 4-16,-2 2-6 16,0 1 2-16,0-2 0 15,-3 1-1-15,-7-1 5 0,-4-2-4 16,4-3 0-16,-1 0 7 16,4-4-10-16,3-5 3 15,1-2-37-15,3-3-28 16,0 0-44-16,0 0-14 15,0 0-210-15</inkml:trace>
  <inkml:trace contextRef="#ctx0" brushRef="#br0" timeOffset="357813.1766">5146 10325 501 0,'0'0'176'16,"0"0"-101"-16,0 0-31 15,0 0-10-15,0 0 51 16,0 0-69-16,-77 25-6 16,66-15 8-16,5 2-3 0,2-1 1 15,2 2-16-15,2 1 4 16,0-2-15-16,0 3 11 16,0-2-1-16,3-3-9 15,8-1 20-15,2-2-3 16,1-3-7-16,-1-3 0 15,3-1 4-15,1 0-4 16,-2 0 0-16,1 0-4 16,-2-9 19-16,-2-3-23 15,-2 1 8-15,-3-2-1 16,-4-1-26-16,-3 0 26 16,0-1-10-16,0-2 4 15,-7-1-9-15,-8 0 10 16,-3 3 6-16,2 1-10 15,-2 5-7-15,0 6 23 0,0 3-6 16,3 0 0-16,-1 0-20 16,1 8 15-16,0 1-19 15,3 5-3-15,1 2-23 16,3-1-168-16,0 1 28 16</inkml:trace>
  <inkml:trace contextRef="#ctx0" brushRef="#br0" timeOffset="360594.8676">2221 8618 212 0,'0'0'228'0,"0"0"-198"16,0 0 49-16,0 0 25 15,0 0-65-15,0 0 56 16,11-26-52-16,-11 23-34 16,1 0 53-16,2-1-44 15,0-2-9-15,3 0 19 16,1-3-25-16,-2-1 10 0,7-3-13 15,3-2 1 1,0-2 33-16,4-2-31 0,2 0-3 16,3-1 9-16,2 0 1 15,3-2-2-15,1-1-8 16,2 1 0-16,0-1-4 16,-5 2 4-16,-5 4 0 15,-5 2-1-15,-7 4 7 16,-2 4-7-16,-4 3 1 15,-1 3 0-15,0-1-4 16,6-4 4-16,3-1 0 16,6 0-3-16,0-5 8 0,-2 2-15 15,1 2 10 1,-4 2-39-16,-4 5 39 0,-3 1-77 16,0 0 3-1,0 0-47-15,-3 0-12 0,-1 7-89 16</inkml:trace>
  <inkml:trace contextRef="#ctx0" brushRef="#br0" timeOffset="361765.1182">1890 7972 442 0,'0'0'194'15,"0"0"-92"-15,0 0-64 16,0 0 10-16,0 0 19 0,0 0-39 15,-3-10 6-15,6 5-34 16,8-2 5-16,5-1-3 16,-1-1-2-16,9 1 0 15,-2-1 0-15,5 4 9 16,-6 0-6-16,3 2-3 16,-5 0 0-16,-4 3-6 15,0 0 6-15,-5 0 0 16,-4 0-5-16,-1 0 4 15,-2 7-6-15,-3 5 7 16,0 1 0-16,0 4 10 0,0 1-5 16,0 1-5-1,-3 4 13-15,-5-1-3 0,1 0-5 16,-1-1-5-16,1 0 12 16,1-1-12-16,3-2 0 15,0-3 0-15,0-3-2 16,3-2 4-16,0-4-12 15,0-3-34-15,6-3-60 16,8 0 38-16,3-21-69 16</inkml:trace>
  <inkml:trace contextRef="#ctx0" brushRef="#br0" timeOffset="362167.2169">2263 7810 112 0,'0'0'512'15,"0"0"-391"-15,0 0-83 16,0 0-2-16,0 0-35 15,0 0 6-15,8 0 11 16,-5 10 7-16,2 3 8 16,1 4 11-16,-2 3-28 0,3 2 25 15,-4 1-32-15,3-2-7 16,-2 1 34-16,4-2-36 16,-1-2 0-16,-2-1-3 15,5-2 19-15,-4-6-15 16,-1 1-1-16,-1-6 0 15,-1-2-1-15,-3-2 1 16,0 0-5-16,0 0-2 16,0 0-48-16,0 0-6 15,0-3-27-15,0-7-465 16</inkml:trace>
  <inkml:trace contextRef="#ctx0" brushRef="#br0" timeOffset="362552.2836">1932 8104 506 0,'0'0'153'0,"0"0"-62"0,0 0-48 16,0 0-20-16,0 0 14 16,0 0-34-16,76-57 47 15,-52 42-35-15,10-2-10 16,-1 2 39-16,0 1-43 15,1-2 2-15,2 0-3 16,-5 1 10-16,-1-1-11 16,1 1 1-16,-4 4-37 15,0 3-6-15,-3 0-98 16,-7 1-171-16</inkml:trace>
  <inkml:trace contextRef="#ctx0" brushRef="#br0" timeOffset="363602.7293">4259 7908 61 0,'0'0'497'16,"0"0"-389"-16,0 0-67 15,0 0 5-15,0 0 32 16,0 0-47-16,7-13-13 15,7 4-8-15,2 1-8 0,3 0 54 16,1-1-41-16,-1 1-8 16,2 2 2-16,0-1 5 15,3 0-9-15,0 1-5 16,2 0 0-16,0-1 21 16,1 0-21-16,0-1 0 15,1-1 7-15,-1 2 1 16,-2-1 3-16,-1-1-11 15,-3 3 10-15,-3-2 1 16,-2 5-11-16,-7-2 0 16,-3 3-6-16,-3 1 19 0,-3 1-18 15,0 0 5 1,0 0 0-16,0 0-14 0,0 0 10 16,0 0-53-16,0 0-31 15,3 0-92-15,0 0-30 16,1 0 14-16</inkml:trace>
  <inkml:trace contextRef="#ctx0" brushRef="#br0" timeOffset="364548.0676">5294 7558 409 0,'0'0'235'0,"0"0"-130"16,0 0-26-16,0 0-21 16,0 0 39-16,0 0-41 15,-6 0-39-15,6 0 28 16,0 0-45-16,0 0 0 15,3 0 12-15,9-2-6 16,6-5 9-16,4 0-15 16,-1 1 0-16,0-1 8 0,-3 2-8 15,0 1 0-15,-6 1-9 16,-1 2 23-16,-6 1-21 16,0 0 7-16,-4 0 0 15,-1 0-11-15,0 0 11 16,0 0-9-16,0 0 7 15,0 3 4-15,0 3 3 16,0 5-5-16,0-1 3 16,0 3-3-16,0 0 0 15,0 2 0-15,0 1-6 16,-6 1 22-16,1-1-17 16,-5 2 1-16,3 2 0 15,-1-5 1-15,1 0 0 16,4-1-1-16,-6 0 0 15,6-4 12-15,1 0-20 0,1-1 8 16,1-2-34-16,0-1-10 16,0-1-12-16,0-1-99 15,0-4-5-15,3 0-184 16</inkml:trace>
  <inkml:trace contextRef="#ctx0" brushRef="#br0" timeOffset="365079.439">5649 7403 439 0,'0'0'225'0,"0"0"-212"15,0 0 18-15,0 0 7 16,0 0 7-16,0 0 24 0,-3 38-48 15,3-25-18 1,0 3 49-16,0 1-21 0,0 0-18 16,0 1 14-16,0 0-16 15,0 2 26-15,0 2-37 16,0-1 6-16,0 0 23 16,0 0-28-16,0-2 2 15,0-2 1-15,0-2 10 16,0-4-7-16,0 0-7 15,3-4 0-15,1 0-6 16,-1-1 6-16,0-2 0 16,-1-1-6-16,-1 1 19 0,-1-4-16 15,2 3 3 1,-2-3-31-16,1 0 29 0,-1 0-48 16,0 0-22-16,0-14-117 15</inkml:trace>
  <inkml:trace contextRef="#ctx0" brushRef="#br0" timeOffset="369847.3416">16214 6500 408 0,'0'0'79'0,"0"0"-17"0,0 0 4 16,0 0-19-16,0 0 35 16,0 0-70-16,0 0 5 15,0 0 5-15,0 0-4 16,0 0 41-16,0 0-32 16,0 0-19-16,0 0 20 15,0 0-18-15,0 0-2 16,0 0-8-16,0 0 14 15,0 0-21-15,0 0 7 16,4 0 0-16,10 0 23 16,6 0-22-16,6 0-1 15,-1 0 7-15,-1-2 0 16,2-3 1-16,0 3-8 0,0-1 0 16,-1-1 8-16,0 1 3 15,-4 0-11-15,0-1 0 16,-7 1 6-16,-3-1 10 15,-3 1-13-15,-3 1 5 16,-1-1 28-16,-2 3-31 16,-2 0 10-16,0 0-13 15,0 0 8-15,0 0-11 16,1 0 1-16,1 0-9 16,3 0-2-16,6 0-55 15,2 0-12-15,7 0-45 16,-4 0-222-16</inkml:trace>
  <inkml:trace contextRef="#ctx0" brushRef="#br0" timeOffset="373865.4925">5025 11693 100 0,'0'0'161'0,"0"0"-7"16,0 0-123-16,0 0 21 15,0 0-10-15,0 0-23 16,0 0 71-16,0 0-76 16,0 0 16-16,0 0 13 15,0 0-8-15,0 0 6 16,0 0-32-16,0 0 0 16,0 0 9-16,0 0-18 15,0 0 0-15,0 0-3 16,0 0 11-16,0 0-14 0,0 0 6 15,0 0 0-15,0 0 12 16,0 0-12-16,0 0 0 16,0 0-4-16,0 0 20 15,0 0-21-15,0 0 5 16,0 0 0-16,0 0 0 16,0 0 0-16,0 0 0 15,0 0-6-15,0 0 19 16,0 0-14-16,0 0 1 15,0 0 0-15,0 3-11 16,3 0 11-16,2 3 0 16,0-1-4-16,-1 1 19 15,0 1-15-15,0-1 0 0,3 1 0 16,-1 0-10-16,0 1 10 16,1-2 0-16,-1 1 4 15,2 0 8-15,5 2 1 16,-4 1-13-16,-1 0 3 15,5 2-5-15,-4 2 2 16,-1-1 0-16,2-1-1 16,0 1 4-16,-1-2-3 15,0 0 0-15,0-3 0 16,-2 2 0-16,1 2 0 16,0-2 0-16,3 0 18 15,-2 1-15-15,1-2 9 16,-1-1-12-16,-1 0 0 15,-4-4 0-15,3 3 3 0,-4-3-3 16,1 0 22-16,-1-2-12 16,-2 1 6-16,1-2-16 15,-2 0 0-15,4 1 12 16,-2-1-12-16,-1-1 0 16,1 0 0-16,-1 2 6 15,1-2-12-15,1 0 1 16,2 2-56-16,9-2 2 15,-3 0-207-15</inkml:trace>
  <inkml:trace contextRef="#ctx0" brushRef="#br0" timeOffset="383248.4373">5397 12114 179 0,'0'0'255'15,"0"0"-237"-15,0 0-2 16,0 0-15-16,0 0 104 15,0 0-26-15,33-38-21 16,-33 37-15-16,0 1-18 16,0-2 48-16,0 2-66 15,1 0 12-15,-1 0 0 0,2-1-10 16,-1 0-5-16,-1 1-4 16,3-3 5-16,-3 3 18 15,0 0-22-15,0 0 19 16,0 0 16-16,0 0-26 15,0-2 22-15,-4 1-32 16,-5 1 0-16,-3 0 2 16,3 0-2-16,0 0 0 15,0 0-5-15,1 0 18 16,0 0-13-16,2 0 0 16,-2 0 4-16,3 3-18 15,1 5 14-15,-1 1-7 0,1 3-2 16,1 1 10-1,3 0-6-15,0 2 5 0,0 1 0 16,0 0-10-16,0-1 10 16,0-3 0-16,2 0-4 15,5-3 11-15,1-3-7 16,4-2 0-16,4 1 2 16,2-5-2-16,4 0 0 15,3 0 0-15,1 0-2 16,-5-10 10-16,-3 0-10 15,-6 1 2-15,-2-1 0 16,-4 3-2-16,-3-4 2 16,-1 2 0-16,-2-1 2 15,0 0 7-15,0 0-9 0,0-1 0 16,0 5 0-16,0-2-3 16,0 5 3-16,0 1 0 15,0 0-2-15,0 2 12 16,0 0-8-16,0 0-2 15,0 0 0-15,0 0 0 16,0 0 0-16,0 0 0 16,0 0-2-16,0 0-6 15,0 2 5-15,0 6 0 16,0 6 3-16,0-2 0 16,0 4 5-16,4-1-5 15,1 0 11-15,-2 2-6 16,2 0 8-16,0-1-13 0,-1 1 4 15,0-2 21 1,1-2-25-16,-2-2 0 0,-1-1 0 16,1-1 14-16,1-4-10 15,-4-2-4-15,0-3 2 16,0 0-7-16,0 0 5 16,3 0 0-16,-1 0-3 15,-1 0-18-15,1 0-5 16,-1 0-35-16,2 2-87 15,-2-2 20-15,-1 0-432 16</inkml:trace>
  <inkml:trace contextRef="#ctx0" brushRef="#br0" timeOffset="392971.4568">17838 6445 197 0,'0'0'54'0,"0"0"70"0,0 0-62 16,0 0-46-16,0 0 62 16,0 0-28-16,0 0-10 15,-15-3 42-15,11 1-62 16,4 1 26-16,-2 1-1 15,2 0-43-15,0-2 37 16,-1 2-31-16,1 0-5 16,0 0 33-16,0 0-36 15,0 0 0-15,0 0 10 16,0 0 4-16,0 0-16 16,0 0 2-16,0 0 0 15,0 0-15-15,0 0 26 16,0 0-11-16,0 0 0 0,0 0 7 15,10 0-7-15,2 0 0 16,6 0 5-16,-1 0 4 16,2 0-9-16,-1 0 0 15,1 0 10-15,-1 0-9 16,-3 0-1-16,3 0-1 16,-3 0 1-16,3 0-1 15,-2 0 13-15,-1 0-12 16,-1 0 8-16,-1 0-5 15,-4 0 8-15,-3 0-11 16,0 0 0-16,-1 0 37 16,-1-3-30-16,3 3-7 15,-2-1 9-15,1 0-5 0,-1 1 3 16,1-4-7-16,-1 4 0 16,-1 0-2-1,2-3 3-15,-2 3-1 0,-2 0 0 16,-2 0 4-16,0 0-4 15,0 0 0-15,0 0 0 16,0 0-4-16,0 0 5 16,0 0-1-16,0 0 0 15,0 0-10-15,0 0 4 16,0 0-13-16,0 0-37 16,0 0 34-16,0 0-87 15,0 0-29-15,0 0-68 0,0 5 37 16</inkml:trace>
  <inkml:trace contextRef="#ctx0" brushRef="#br0" timeOffset="397270.103">6365 11967 395 0,'0'0'44'0,"0"0"-8"16,0 0-25-16,0 0 31 15,0 0 65-15,0 0-104 16,0 0-2-16,0 0 11 16,0 0 4-16,0 0-5 15,0 0-8-15,-2 0 6 16,2 0 51-16,-3 0-38 15,3 0 7-15,0 0-2 16,-1-1-20-16,1-1 29 0,0 2-30 16,0 0-1-16,0 0 12 15,0-2-14-15,0 0-3 16,0 1 0-16,0 1 4 16,0-2-4-16,0 2 0 15,0-1 0-15,0 1-4 16,0 0 10-16,0-1-6 15,0-1 0-15,0-1 10 16,0 0-2-16,0-2-8 16,0 2 1-16,0-1 31 15,0 2-30-15,0-1 19 16,0 1 3-16,0 2-18 16,0 0 21-16,0 0-27 0,0 0 0 15,0 0 11-15,0 0-11 16,0 0 0-16,0 0-9 15,0 0 20-15,0 0-32 16,0 0 20-16,0 0 1 16,0 5-10-16,-2 9 10 15,-5 3 0-15,-3 3 13 16,-1 4-6-16,-5 2 17 16,2 1-24-16,-1-3 4 15,0 1 9-15,1 0-6 16,2 0-7-16,1-3 8 15,-1 0 3-15,5-5-4 0,1-3-7 16,3-2 11 0,1-5-10-16,-1-1-1 0,3-4 0 15,0 1-10-15,0-3 25 16,0 0-17-16,0 0 2 16,0 0 0-16,0 0-7 15,0 0 13-15,0 0-6 16,0 0 0-16,0 0-9 15,0 0 9-15,0 0-60 16,0 0-53-16,0 0-17 16,0 0-305-16</inkml:trace>
  <inkml:trace contextRef="#ctx0" brushRef="#br0" timeOffset="398350.2905">5998 12570 396 0,'0'0'85'0,"0"0"31"16,0 0-5-16,0 0-42 15,0 0 38-15,0 0-73 0,-8-3 20 16,8 0 5-16,0-1-33 16,0 1 30-16,0-1-42 15,0-2-14-15,0 1 31 16,0-2-31-16,3 1 0 16,8 0-5-16,-1 1 9 15,0 5-8-15,0-2 4 16,0 2 0-16,0 0-16 15,-2 0 16-15,0 5 0 16,2 4-5-16,-3 1 10 16,-2 3 0-16,-3 2-5 15,2 5 2-15,-4 2-15 16,0 5 13-16,-4-2 0 16,-10 0-10-16,-2-3 5 15,-1-5-5-15,4-4 9 0,1-4-25 16,3-4 18-16,-3 0-13 15,7-3 21-15,1 0-4 16,4-2 15-16,0 0 0 16,0 0-11-16,0 0-8 15,0 0 8-15,0 0 0 16,0 0-1-16,0 0-3 16,0 0 7-16,0 0-3 15,0 0 0-15,0 0 10 16,0 0-30-16,0 0 20 0,0 0 0 15,6 3-11 1,6 4 26-16,1 4-22 0,1-2 7 16,-4 3 0-16,1-2 19 15,-2 1-19-15,-2 1 0 16,3-2-4-16,-4-2 14 16,2-1-20-16,2-2 2 15,2-1-109-15,0-4-64 16,0 0-493-16</inkml:trace>
  <inkml:trace contextRef="#ctx0" brushRef="#br0" timeOffset="399039.4195">6292 12564 554 0,'0'0'184'16,"0"0"-162"-16,0 0 58 16,0 0-3-16,0 0 1 15,0 0-15-15,-12 0-53 16,12 0-6-16,0 0 0 15,0 0 2-15,0 2-12 16,0 11 4-16,0 4 2 16,0 8-8-16,0 0 8 0,9 0 0 15,-3-4-1-15,4-6 12 16,2-4-12-16,2-7 1 16,3 0 0-16,0-4 5 15,3 0-5-15,0-8 0 16,-2-6-1-16,-2-2 16 15,-4-1-19-15,-3 0 4 16,-4-3 0-16,-1-2-6 16,-1 3 6-16,-3 2 0 15,0 5-1-15,0-1 8 16,0 5-7-16,0 2 0 0,2 4 3 16,-2 0 6-1,0 1-9-15,0 1 0 0,0 0 20 16,0 0-16-1,0 0 4-15,0 0-8 0,0 0 0 16,0 0-17-16,0 10 17 16,2 4 0-16,2 3-5 15,-1 3 18-15,0-3-10 16,0 5-3-16,-2-3 0 16,1 1 22-16,-1-4-22 15,1-2 0-15,-2-3 10 16,4-4 3-16,-3 0-11 15,4-4-2-15,-4 0 0 16,4-3-14-16,-5 1 4 0,5-1-63 16,2 0-20-16,0-4-108 15,-1-13-528-15</inkml:trace>
  <inkml:trace contextRef="#ctx0" brushRef="#br0" timeOffset="399897.809">6001 12786 243 0,'0'0'514'0,"0"0"-500"15,0 0-12-15,0 0 33 16,0 0 17-16,0 0 15 16,22 0-41-16,-5 0-22 15,5-2 76-15,5-3-77 16,0-2-2-16,1 0 32 16,3-3-24-16,5 1 8 15,6-1-17-15,3 0 0 16,0-4-1-16,1 2 1 15,-7 0 0-15,-5 4 0 16,-7-1 4-16,-8 6-4 0,-8-2 0 16,-5 4 2-16,-1-2 7 15,1 0-9-15,4-2 0 16,7 0 2-16,0-2 8 16,5-2-15-16,2 1 5 15,1 1 0-15,-1 1-7 16,-3 2 7-16,-6 4-28 15,-9 0-12-15,-2 0-52 16,-4 12-31-16,0 8-50 16,-17 0-323-16</inkml:trace>
  <inkml:trace contextRef="#ctx0" brushRef="#br0" timeOffset="400706.9011">6153 13241 595 0,'0'0'130'15,"0"0"-33"-15,0 0-39 16,0 0 52-16,0 0-58 0,0 0-46 16,-1-23 13-1,7 15-19-15,4 2 0 16,0 0 11-16,1 4-4 15,-1-1-10-15,-2 3 3 0,-1 0 0 16,-1 0-18-16,-1 5 18 16,-1 5 0-16,-1 7-6 15,-3-2 7-15,0 0-2 16,0 3-3-16,-5-3 4 16,-5-3-4-16,1-1 4 15,2-3-3-15,1-2-12 16,-3-3 20-16,6-1-8 15,1-2 3-15,1 0 0 16,1 0-19-16,0 0 19 16,0 0-17-16,0 0 12 0,0 0-9 15,0 0 14-15,0 0 0 16,0 0 12-16,0 0 7 16,0 0-16-16,0 0-3 15,0 0 21-15,0 0-17 16,6 0 16-16,7 0-11 15,1 0-1-15,2 0 18 16,-1 3-26-16,1 2 0 16,-1 1 5-16,-1 0-4 15,-1-1 5-15,-1 4-6 16,-1-1 0-16,2 0-19 16,2-4-71-16,-3-4-67 15,7 0-221-15</inkml:trace>
  <inkml:trace contextRef="#ctx0" brushRef="#br0" timeOffset="401200.5017">6608 13184 680 0,'0'0'30'16,"0"0"-21"-16,0 0 58 16,0 0 26-16,0 0-34 0,0 0-51 15,-34 29-7-15,32-23 62 16,-1-2-61-16,2 2 10 16,-1 1 4-16,1 1-9 15,1 3-2-15,0 0-5 16,0 0 0-16,0-3-4 15,9-2 4-15,1-2 0 16,2-4 12-16,5 0-6 16,2 0 3-16,0-4-9 15,4-9 0-15,-4-1 13 16,0-1-13-16,-5 0 0 16,-5 2 9-16,-6 0-3 15,-3 1 3-15,0 0-9 0,-3 0 0 16,-12 2-3-1,-3-1 3-15,1 3 0 0,-2 0-7 16,-1 5 19-16,6 0-22 16,-4 3 10-16,3 0-29 15,0 0 23-15,2 0-54 16,-2 8-20-16,4 3 5 16,1 0-102-16,0-2-308 15</inkml:trace>
  <inkml:trace contextRef="#ctx0" brushRef="#br0" timeOffset="402317.5587">5755 11201 132 0,'0'0'314'16,"0"0"-241"-16,0 0 19 15,0 0 16-15,0 0-41 16,0 0-36-16,0 0 38 16,-5 0-40-16,5 0-27 15,0 0 17-15,0 0-12 16,0 0-13-16,0 1 6 15,0 1 0-15,0 1 12 16,9-1 11-16,5-2 2 16,6 0 32-16,3 0-30 15,8-5 11-15,1-6-32 16,2 0 3-16,0 1 10 16,-1 0-19-16,-4 2 0 15,-6 2 5-15,-2 2 5 16,-6 0-14-16,-2 3 4 0,-4-1 0 15,-1 2-2-15,-2 0 2 16,-5 0-11-16,-1 0 10 16,0 0-58-16,2 0 12 15,-2 0-2-15,0 0-41 16,0 2-32-16,0 1-3 16,0-3-310-16</inkml:trace>
  <inkml:trace contextRef="#ctx0" brushRef="#br0" timeOffset="403149.8638">5710 10856 410 0,'0'0'117'0,"0"0"36"16,0 0-126-16,0 0 92 15,0 0-64-15,0 0-10 16,-3-13 2-16,3 13-37 16,0-1 8-16,0-2-18 15,0 0 15-15,9-1-9 16,3 1-6-16,3 0 0 15,3 1-6-15,-2 2 7 16,-4 0-2-16,2 2 1 16,-4 11 0-16,-4 1-7 15,0 5 7-15,-6 2 0 16,0 3-11-16,0-2 9 16,-12-1 0-16,2-3 1 0,-1-2-25 15,2-7 12 1,5-1 4-16,-2-7-4 0,6 1 6 15,0-2 8-15,0 0 0 16,0 0-6-16,0 0 16 16,0 0-22-16,0 0 12 15,0 0 0-15,0 0 12 16,0 0-12-16,0 0 0 16,4 0 0-16,4 4 10 15,4 5-8-15,2 0-2 16,0 2 0-16,1-1 6 15,-2 0-6-15,-1-1 0 16,2-1-2-16,0-5-51 0,0-3-23 16,1-2-197-16</inkml:trace>
  <inkml:trace contextRef="#ctx0" brushRef="#br0" timeOffset="403810.0551">6001 10749 539 0,'0'0'135'15,"0"0"-124"-15,0 0 15 16,0 0 0-16,0 0-8 16,0 0-6-16,0 31 43 15,0-18-20-15,0-1-12 16,0 2 14-16,0-1-32 16,0-1 23-16,0 0-28 15,9-1 0-15,0-1-1 16,0-4 1-16,1 0 0 15,-1-3 2-15,5-3-1 16,-4 0 27-16,2 0-22 0,-3-6-6 16,3-5 28-16,-5 0-28 15,-1-2 0-15,-3 1-1 16,0-1 4-16,-3 0 11 16,1 2-14-16,-1 2 5 15,0-1 11-15,0 5-13 16,0 2-3-16,0 2 12 15,0 1-7-15,0 0 20 16,0 0-25-16,0 0 8 16,0 0-14-16,0 0 6 15,0 0-7-15,0 4 3 16,0 8 8-16,4 5-4 16,0 2 0-16,2 1 0 0,-3-2 11 15,0 0-11-15,2-3 0 16,-4-1 0-16,2-3 12 15,0-3-8-15,0-2-4 16,-1-2 0-16,-1-1-17 16,2 0 17-16,1-2-33 15,2-1-4-15,2 0-89 16,-2 0-29-16,0-12-471 16</inkml:trace>
  <inkml:trace contextRef="#ctx0" brushRef="#br0" timeOffset="410308.2314">19197 6578 414 0,'0'0'72'0,"0"0"-3"0,0 0-42 16,0 0 71-16,0 0-82 15,0 0 36-15,0 0 18 16,-18 0-48-16,18 0 35 15,0 0-45-15,0 0-6 16,0 0 21-16,0 0-26 16,0 0-1-16,0 0 0 15,0 0 8-15,0 0-19 16,0 0 11-16,0 0 0 16,9 0-2-16,8 0 3 15,12 0-1-15,7 0 3 16,6 0 2-16,-2 0-2 15,0 0-3-15,-1-4 0 16,-5 0 10-16,-2-1-7 16,-4 3-4-16,-5-2 2 0,-4 1 2 15,-3 1 0-15,-5 2-3 16,-5 0 5-16,-3 0-8 16,-2 0 3-16,-1 0 0 15,0 0-9-15,0 0 20 16,0 0-11-16,0 0 0 15,0 0 1-15,0 0-4 16,0 0 3-16,0 0-2 16,3 0-29-16,3 0-29 15,0 5 44-15,2 6-84 16,-2-3-120-16,-3-5-169 16</inkml:trace>
  <inkml:trace contextRef="#ctx0" brushRef="#br0" timeOffset="413540.7273">6353 11921 134 0,'0'0'4'0,"0"0"70"15,0 0-41-15,0 0 28 16,0 0 5-16,0 0-63 0,0 0 63 16,-3 0-32-16,3 0 22 15,-2 0 47-15,2 0-84 16,-1-3-3-16,1 1-14 16,-3 2 17-16,2-2-2 15,-1-1-17-15,2 1 4 16,0-1 19-16,0 1-23 15,0-1 4-15,0 2-4 16,0-2 6-16,0 0-17 16,0 2 11-16,0-1 0 0,0 0 16 15,0 2-8 1,-1 0 0-16,1 0 12 0,0-2-4 16,0 2 17-16,0-1-33 15,0-1 4-15,0 2 15 16,0-1-16-16,0 1 11 15,0 0-14-15,0 0 10 16,0 0 8-16,0 0-18 16,0 0 1-16,0 0-8 15,0 0 21-15,0 0-14 16,0 0 0-16,0 0 8 16,0 0 0-16,0 0-8 15,0 0 0-15,0 0-1 16,11 0 7-16,3 0 9 15,5 3 0-15,1 2-8 0,1 4 7 16,0-1-14-16,-2 3 0 16,3 0 19-16,-4 1-12 15,-1 1-7-15,-1-4 0 16,-3 2 8-16,1-5 2 16,-3 2-10-16,0-3 0 15,-2 1 14-15,0-1-12 16,2-2-2-16,-1 1 0 15,-1 1 1-15,-2 0 1 16,2 2-2-16,2 1 0 16,-2-1 16-16,2-3-16 15,0 3 0-15,-3-1-5 0,2-2 21 16,-1-1-26 0,-2 2 10-16,1-2 0 0,-1 1 6 15,2-1 1-15,-3-1-8 16,0 3 1-16,0-2 0 15,-2 0 6-15,-1-1-6 16,0 1 0-16,2 0 1 16,-2 0 0-16,0-1 3 15,3 1-4-15,-3-3 2 16,1 2-4-16,-1-1 2 16,0-1 0-16,-1 2 3 15,-1-1-1-15,4-1-2 0,-5 2 0 16,4-2 6-1,-1 1-9-15,0-1 3 0,0 1-4 16,0 0-2-16,0 2-48 16,0 2-46-16,-3-1-52 15,0-1-200-15</inkml:trace>
  <inkml:trace contextRef="#ctx0" brushRef="#br0" timeOffset="415443.9513">7055 12397 448 0,'0'0'105'0,"0"0"-38"16,0 0-7-16,0 0-25 0,0 0 3 15,0 0-11-15,0 0-27 16,-31-34 47-16,31 30-46 16,0 3 16-16,0 1 22 15,0-2-27-15,0 2 21 16,0-2-29-16,0-2 5 16,6 0-1-16,9-3-8 15,0 1 0-15,3 2-12 16,0 2 24-16,-2 2-14 15,-2 0 2-15,-3 0 0 16,-2 2-13-16,-4 8 13 16,-5 5-5-16,0 2 2 15,0 4 3-15,-15 4 16 16,-9-1-16-16,0 0 0 0,-1-2-6 16,4-4 6-16,5-5-7 15,2-3-4-15,5-3-8 16,3-6 13-16,5-1 5 15,-2 0 1-15,3 0-2 16,0 0 2-16,0 0 0 16,0-1-11-16,0-4 4 15,0 3 4-15,3 0 3 16,1-1 0-16,2 1-14 16,-1 2 14-16,0 0 0 15,3 0 9-15,1 0-8 16,3 0 22-16,0 9-20 15,2 3 7-15,-1 0 3 0,0 2-13 16,2-2 0-16,-1 1 2 16,0-3 10-16,-2-3-12 15,-1 1 0-15,2-4-27 16,2-3-21-16,0-1-137 16,0 0-430-16</inkml:trace>
  <inkml:trace contextRef="#ctx0" brushRef="#br0" timeOffset="415850.9353">7375 12366 236 0,'0'0'511'0,"0"0"-500"16,0 0 10-16,0 0-12 15,0 0 33-15,0 0 28 16,0 12-70-16,0-4 0 16,0 6 31-16,0 0-6 15,4 0 21-15,-1 4-24 16,0 1-21-16,0 0 54 15,0 2-54-15,2 0 0 0,-2 0 0 16,1-1 10-16,-1-3-8 16,1-3-3-16,-1-3 0 15,0 0 6-15,0-5-6 16,0 0 0-16,-1-1-8 16,1-5 0-16,-1 2-14 15,2-2-56-15,-4 0-70 16,3 0-115-16</inkml:trace>
  <inkml:trace contextRef="#ctx0" brushRef="#br0" timeOffset="426588.1492">20756 6539 216 0,'0'0'173'0,"0"0"-132"15,0 0-22-15,0 0 28 16,0 0 3-16,0 0 46 15,0 0-22-15,0 0-46 0,0 0 25 16,0 0-26-16,0 0-27 16,0 0 40-16,0 0-32 15,0 0 13-15,0 0-6 16,0 0-14-16,0 0 19 16,0 0-20-16,0 0 1 15,0 0-6-15,0 0 10 16,0 3-5-16,10 1 0 15,4-1 2-15,3 6 12 16,1-4-12-16,5 2-1 0,1-2 31 16,4-1-27-1,0 2-1-15,2-3 3 0,-4 4 1 16,-1-4 2-16,-4 1-10 16,-9 1 0-16,1-3 0 15,-7 1 0-15,-3 0 0 16,-2-1-7-16,-1-1 17 15,0-1-12-15,0 0 2 16,0 1 0-16,0-1-1 16,0 0 6-16,0 0-5 15,0 0 0-15,0 0 1 16,0 0-12-16,0 0-5 16,2 2-47-16,1 3-14 15,2 1-29-15,0-3-179 16</inkml:trace>
  <inkml:trace contextRef="#ctx0" brushRef="#br0" timeOffset="429883.0911">8202 11922 138 0,'0'0'114'15,"0"0"-51"-15,0 0 20 16,0 0-31-16,0 0-26 16,0 0 54-16,0 0-20 15,0-6-28-15,0 6 28 16,0 0-32-16,0 0 23 0,0 0-20 16,0 0-21-16,0 0 37 15,0-2-42-15,0 2 13 16,0-1 12-16,0-1-20 15,0 2 15-15,0 0-25 16,0 0 3-16,0 0 2 16,0 0-5-16,0 0 0 15,0 0-9-15,0 0 22 16,0 0-15-16,0 0 2 16,0 0 0-16,0 0-1 15,0 0 1-15,0 0 0 16,0 0-3-16,0 0 13 15,0 0-17-15,0 5 7 0,-7 9 0 16,1 0 25-16,-1 6-21 16,-1-3 2-16,-1 2 21 15,0 0-26-15,2 3 18 16,-1 1-14-16,-1-2 0 16,2-2 32-16,-1-1-37 15,3-2 0-15,1-3 19 16,0-4-12-16,1 1 2 15,0-4-9-15,2 0 12 16,-1-1-2-16,2-1-7 16,-1 1-3-16,-1-3 6 15,-1 1 3-15,2 0-1 16,-5-3-8-16,6 0 0 16,0 2 4-16,0-2-4 0,0 0 0 15,0 0-1 1,0 0-2-16,0 1 1 0,0 2-47 15,0 1-57-15,0 3-13 16,-2-7-234-16</inkml:trace>
  <inkml:trace contextRef="#ctx0" brushRef="#br0" timeOffset="431015.2781">7951 12716 532 0,'0'0'107'16,"0"0"-104"-16,0 0 32 0,0 0 14 16,0 0 27-16,0 0-56 15,-16 3-11-15,13 4 40 16,-1 0-45-16,1 3 9 15,-1 2 27-15,2 2-27 16,1 1 10-16,1 1-18 16,0-3 2-16,0-1 10 15,7-3-17-15,3-2 0 16,3-4 6-16,3-3 0 16,0 0 5-16,2 0-8 15,1-10 0-15,-2-6 27 16,-1-1-30-16,-1 0 0 15,-3 1 10-15,-7 0-6 16,4 2 1-16,-5 2-5 0,1 4 0 16,-4 2 6-16,1 3-5 15,-2 3-1-15,0 0 19 16,0 0-14-16,0 0 1 16,0 0-6-16,0 0 2 15,0 0-17-15,0 0 15 16,0 10 0-16,0 7-8 15,0 2 17-15,0 5-9 16,0-3 0-16,0 0 4 16,0 0 14-16,0-1-14 15,1 1-4-15,2-3 24 16,-3-1-23-16,0-1 13 0,0-3-14 16,0-4 2-16,1-1-2 15,-1-4 0-15,2-3 0 16,-1-1-3-16,-1 0 1 15,5 0-29-15,1 0-44 16,6-11-55-16,1-8-111 16</inkml:trace>
  <inkml:trace contextRef="#ctx0" brushRef="#br0" timeOffset="431618.1595">8260 12735 524 0,'0'0'226'15,"0"0"-204"-15,0 0 14 16,0 0-7-16,0 0 47 15,0 0-65-15,0 0 2 16,0 0 1-16,0 0-6 16,0 0-8-16,5 0 32 15,3 0-15-15,1 0 28 16,4 0-32-16,2 0-12 16,0 0 39-16,1-2-36 0,2-2-4 15,-4 1 15-15,5-1-10 16,-4 1-2-16,-3 2-3 15,-2-2 0-15,-6 3-4 16,0 0 4-16,-3 0 0 16,-1 0-4-16,0 0 8 15,0 0-12-15,0 0 5 16,0 3 3-16,0 8-1 16,0 6 1-16,0-1 0 15,0 2 17-15,-9 3-12 16,-1 0 23-16,-6 1-16 0,3-2-8 15,0-1 32 1,1-2-36-16,0-3 0 0,5-3 21 16,1-2-17-16,3-4 9 15,1-2-13-15,0-1 0 16,2-2-5-16,0 0 5 16,0 0 0-16,0 0-8 15,0 0-21-15,0 0-13 16,0 0-29-16,0 0-65 15,0-7-131-15</inkml:trace>
  <inkml:trace contextRef="#ctx0" brushRef="#br0" timeOffset="432770.0341">7940 12917 576 0,'0'0'116'0,"0"0"-114"16,0 0 46-16,0 0-12 15,0 0 45-15,0 0-43 16,0 0-36-16,0 3 45 16,0-3-39-16,3 0 20 15,15 0 9-15,2 0-35 16,10-4 38-16,5-4-40 16,-1 1 5-16,3 0 18 15,-2 1-23-15,2-2 0 16,-1 3 0-16,-1-3 4 15,-6 5 15-15,-6-2-19 16,-3 3 0-16,-5-3 20 0,-6 3-19 16,0-1 4-16,-4 3 1 15,-2 0 7-15,-3-2-8 16,3 2-5-16,-3 0 0 16,5 0-4-16,1-1 4 15,5-1-1-15,4-2-17 16,1 0 9-16,-1 0-15 15,3 1-25-15,-3 1-23 16,-5 2-15-16,-5 0-122 16,-5 0-462-16</inkml:trace>
  <inkml:trace contextRef="#ctx0" brushRef="#br0" timeOffset="433653.8859">7980 13466 506 0,'0'0'133'16,"0"0"-63"-16,0 0-39 15,0 0 56-15,0 0-16 16,0 0-54-16,3-27 6 15,0 27-23-15,-2 0 0 16,-1 0 28-16,2 0-22 16,1 0 19-16,2 0-15 15,2 0 2-15,2 0 41 16,0 0-51-16,0 0 2 16,-1 0 6-16,0 0-7 15,-3 0-3-15,-2 3 0 16,0 5 0-16,-3 0-3 15,0 3 3-15,0 1 0 0,-6 1-1 16,0-2 9-16,-6-4-15 16,4 1 7-16,1-3 0 15,-3-4-9-15,2 1 9 16,1-2 0-16,2 0-10 16,3 0 13-16,2 0-6 15,0 0-4-15,0 0 0 16,0 0 4-16,0 0 3 15,0 0 0-15,0 0 5 16,0 0-2-16,0 0 5 16,0 0-8-16,2 0 3 15,6 0-2-15,-2 0-1 0,2 0 0 16,3 1 4 0,1 4 3-16,4 0-5 0,-2 0-2 15,2-1 3-15,-1 2 0 16,1-4-3-16,-2 3 0 15,1-2-8-15,-3-1 8 16,1-2-48-16,4 0-40 16,2 0-103-16,-3-10-405 15</inkml:trace>
  <inkml:trace contextRef="#ctx0" brushRef="#br0" timeOffset="434181.9435">8517 13326 475 0,'0'0'292'15,"0"0"-234"-15,0 0-37 16,0 0-8-16,0 0 58 15,0 0-37-15,-58 15 4 16,47-9-16-16,-2 2-21 16,4 3 30-16,0-2-22 15,1 0-9-15,2 1 14 16,4-3-13-16,2 0-2 0,0 1 0 16,0-3 1-16,0 0-4 15,0 2 4-15,12-1 0 16,1 2 0-16,3-3 6 15,4 2-6-15,-1-2 0 16,-2 3 3-16,-1-1-4 16,-5 0 1-16,-2 1 0 15,-2-1-9-15,-4 1 12 16,3 3-3-16,-3 0 0 16,-3 3 5-16,0 0-7 15,0 2 2-15,0 1 0 16,-6 0 4-16,-7 0 3 15,-1 0-3-15,-2-2-4 16,-2 0 0-16,-3-4 11 16,0 2-11-16,2-3 0 0,-4-1-17 15,2-4-9-15,-1-5-85 16,-2 0-77-16</inkml:trace>
  <inkml:trace contextRef="#ctx0" brushRef="#br0" timeOffset="435232.4049">7369 11742 475 0,'0'0'128'0,"0"0"-27"16,0 0-74-16,0 0 55 15,0 0 8-15,0 0-80 16,0 2 13-16,0-2-23 15,6 0 6-15,7 0 1 16,8-7-7-16,3-1 0 16,7 0-1-16,5-3 12 15,6-1 3-15,1 0-14 0,5 2 0 16,-2-2-1 0,-1-1 1-16,-2-1 0 0,0 0-6 15,-4-1 19 1,0 2-10-16,-6 0-3 0,-3 3 0 15,-5 2 10-15,-6 1 3 16,-7 3-13-16,-3-1 0 16,-6 4 7-16,-2 0-7 15,-1-2 0-15,2 3 4 16,-2 0-4-16,4 0 0 16,1 0-4-16,-2 0-10 15,6 0-71-15,0 0 24 16,0 0-65-16,-2 0-154 15</inkml:trace>
  <inkml:trace contextRef="#ctx0" brushRef="#br0" timeOffset="436242.1644">8189 10981 462 0,'0'0'72'0,"0"0"-19"16,0 0 6-16,0 0-12 16,0 0-3-16,0 0 29 15,19-45-35-15,-19 45 19 16,0 0 6-16,0 0-40 0,0 0 13 16,0 0-36-16,0 0 5 15,-1 12-10-15,-5 5 13 16,-1 4-8-16,2 1 11 15,5-2-5-15,0-1 2 16,0-2-8-16,2 0 0 16,10-5 0-16,4 0 0 15,0-5 0-15,1-4-2 16,2-3 11-16,0 0 5 16,-1-1-14-16,3-12 2 15,-4-3 5-15,-1-2-3 0,-2-2-4 16,-3 2 0-1,-3 3 11-15,-4-1-10 16,-1 4-1-16,-2 3 5 0,-1 0-3 16,0 5-2-16,0 2 0 15,0 2-4-15,0 0 18 16,0 0-16-16,0 0 2 16,0 0-6-16,0 0-8 15,0 0 2-15,0 10 12 16,0 7 0-16,0 2 11 15,0 8 1-15,4-1-12 16,0 3 0-16,1 0 22 16,-2-2-18-16,-2 0-4 15,2-3 0-15,0-3 15 16,-1-4-16-16,1-2 1 0,-1-2 0 16,2-4-4-16,-3-5 4 15,3-1-35-15,-2-3-6 16,4 0-82-16,5-4-24 15,0-19-330-15</inkml:trace>
  <inkml:trace contextRef="#ctx0" brushRef="#br0" timeOffset="436714.3685">8589 10992 577 0,'0'0'147'0,"0"0"-146"16,0 0 11-16,0 0 20 16,0 0 25-16,0 0-49 15,45-11 20-15,-29 7-25 16,0-1 43-16,-2 1-22 15,-1 3-23-15,-4-2 40 16,-1 3-34-16,-4 0 0 16,-3 0-7-16,-1 0 7 15,3 0-9-15,-3 5 2 0,2 12 0 16,-2 2 44 0,0 3-40-16,0 1 14 0,0 1 19 15,-12 2-31 1,-2-1 35-16,4 1-41 0,-3-3 6 15,4-1 5-15,1-3-11 16,0-2 0-16,2-3 1 16,0 0 9-16,2-5-14 15,1 2 4-15,0-2-14 16,3-1 7-16,0-2-55 16,0 1-21-16,0 1-59 15,0-7-121-15,0-1-233 16</inkml:trace>
  <inkml:trace contextRef="#ctx0" brushRef="#br0" timeOffset="471144.8886">6933 9590 343 0,'0'0'74'0,"0"0"-65"15,0 0-2-15,0 0 19 16,0 0 63-16,0 0 19 16,0 0-76-16,-18-9-19 15,18 9 1-15,0-3 17 16,0 1-31-16,0 0 46 15,0-1-26-15,0 0 11 16,-1 2 5-16,-1-2-24 16,1 3 34-16,-1 0-30 15,2-3-10-15,0 3 30 0,0 0-35 16,0 0-1-16,0 0 7 16,0 0-2-16,0 0-3 15,0 0-2-15,0 0 0 16,0-2 18-16,0 2-14 15,0 0-4-15,0 0 12 16,0 0-4-16,0-2-5 16,0 1-3-16,2-4 2 15,11-2-15-15,5-4 13 16,6 0 0-16,4-2 3 16,2-2 2-16,0 0-3 15,3 0-2-15,-2-1 5 16,-3 3 1-16,-1-2-6 15,-3 1 0-15,-1 0 6 16,-1 2-2-16,-1-1-3 0,-6 2-1 16,-2 2 0-16,-5 1 4 15,-1 5-4-15,-2-2 0 16,-1 1 1-16,3 1 2 16,0-5-5-16,6-1 2 15,4-1 0-15,3-1-13 16,-2 1 8-16,1 0-20 15,-2 1 18-15,-1 1-42 16,-1-1-7-16,-2 1-76 16,-5-3-163-16</inkml:trace>
  <inkml:trace contextRef="#ctx0" brushRef="#br0" timeOffset="471909.9931">7719 8716 274 0,'0'0'535'15,"0"0"-490"-15,0 0-19 16,0 0-25-16,0 0 30 16,0 0-24-16,0 37 11 15,0-18 27-15,0 3-26 0,0 0 2 16,0 1-21 0,0-2 12-16,2-3-12 0,7-3 0 15,4-5 0-15,-3-5 4 16,1-2 1-16,4-3-4 15,0 0-1-15,2 0 0 16,2-8 0-16,0-4 0 16,-3-1 0-16,-2-4-2 15,-5 3 3-15,-2-2-1 16,-1 3 0-16,-4 2 5 16,-1 3-5-16,-1 1 0 15,0 6 0-15,0-1 33 16,0 2-29-16,0 0 5 0,2 0-9 15,-2 0-1 1,0 0-14-16,1 0 15 0,-1 5-5 16,2 9 2-16,2 3 6 15,1 2-1-15,2 3-2 16,0 1 8-16,1 1 16 16,-2-2-24-16,-1 0 2 15,0-1 0-15,0-4 2 16,-2-1-5-16,1-2 1 15,-1-3 0-15,0-2-13 16,0-3-2-16,-1-4-44 16,0-2-30-16,6-2-65 15,0-18-134-15</inkml:trace>
  <inkml:trace contextRef="#ctx0" brushRef="#br0" timeOffset="472429.9736">8092 8635 565 0,'0'0'222'0,"0"0"-179"0,0 0-27 16,0 0 35 0,0 0-9-16,0 0-13 0,0 0-12 15,0 0-10-15,3-5 4 16,5 1-7-16,1-2-2 16,4 1 28-16,4-4-27 15,2 1 5-15,0-1-8 16,2 1 4-16,-3 2 1 15,0 1-5-15,-6 2 0 16,-2 3-6-16,-4 0 7 16,-1 0-2-16,-4 0 0 15,1 0 1-15,-2 1-2 0,4 8 2 16,-2 6 0-16,-2 3 14 16,0 2-13-16,0 4 18 15,0 0-4-15,-6 3-12 16,-2-2 32-16,-5-2-28 15,5-4-5-15,-1-2 20 16,2-4-20-16,1-4-2 16,3-1 0-16,3-1-19 15,0 0-28-15,0-2-65 16,-2-4-148-16</inkml:trace>
  <inkml:trace contextRef="#ctx0" brushRef="#br0" timeOffset="473718.5717">8376 11253 736 0,'0'0'42'15,"0"0"-42"-15,0 0 14 16,0 0-12-16,0 0 38 0,-94 34-18 16,91-32-6-16,0-2 25 15,3 0-41-15,0 0 0 16,0 0 7-16,0 0-5 15,0 0 2-15,0 0-4 16,0 0 0-16,0 0-5 16,0 0 5-16,1 0 0 15,11 0 14-15,7 0 5 16,10-6 48-16,5-5-43 16,4-1-18-16,0-2 31 15,1-2-31-15,-5 3-3 16,-1 0 3-16,-5 1 2 15,-1-1-5-15,-2-2-3 16,2 2 0-16,0-3-3 0,0 0 3 16,-3 4 0-16,-3 3 4 15,-5 1-4-15,-4 5-20 16,-3-1-22-16,-3 1-63 16,3-1 35-16,-2 1-74 15,3-5-96-15,1-3-244 16</inkml:trace>
  <inkml:trace contextRef="#ctx0" brushRef="#br0" timeOffset="474384.0019">9003 10822 727 0,'0'0'119'15,"0"0"-110"-15,0 0 48 0,0 0-43 16,0 0 47-16,0 0-24 16,48-47-31-16,-27 36 8 15,0 3-14-15,-3-1 0 16,-3 9-3-16,1 0 3 16,-2 0 0-16,-1 0-3 15,-4 10 17-15,-2 4-14 16,-2 3 0-16,-5 5 0 15,0 0 1-15,0 1 1 16,-8 2-2-16,-8-3 9 16,0-4-7-16,1-7 6 15,6-4-8-15,6-6 0 16,1-1-10-16,1 0 10 0,-1 0-11 16,0 0 2-16,2 0 4 15,0-1 3-15,0 1 2 16,0-2 0-16,0 1-12 15,0-1 12-15,0 0-1 16,4 1-11-16,2 1 18 16,4 0-10-16,2 0 4 15,2 0 0-15,2 3 15 16,1 6-14-16,3-3-1 16,-1 1 14-16,-2-2-12 15,2-1 5-15,-3-1-7 16,-3-2 0-16,-1-1-10 15,1 0-9-15,2 0-79 0,0-7-51 16,0-8-396-16</inkml:trace>
  <inkml:trace contextRef="#ctx0" brushRef="#br0" timeOffset="474941.2777">9385 10645 513 0,'0'0'318'16,"0"0"-272"-16,0 0-6 15,0 0 22-15,0 0-9 16,0 0-16-16,-3 0-37 16,8-6 7-16,8-2-2 15,4-2-5-15,2 0 0 16,0 1 9-16,1 0-8 16,-2 1 8-16,-3 3-9 15,0 1 0-15,-4 3 5 16,-2 1-5-16,-1 0-3 15,-2 0 0-15,1 0 0 0,-1 7 2 16,-1 10 1-16,-2 1 0 16,1 4 2-16,-2 4 2 15,-2 2-4-15,0 2 11 16,0 1-8-16,0 0 10 16,-6-2-13-16,0-1 5 15,0-7 9-15,2-4-14 16,2-5 0-16,2-3-9 15,0-5 14-15,0-1-10 16,0-2-1-16,0-1-25 16,0 0 17-16,0 0-32 15,0 0-23-15,0 0 0 16,4 0-14-16,0 0-66 0,0 0-176 16</inkml:trace>
  <inkml:trace contextRef="#ctx0" brushRef="#br0" timeOffset="482847.9727">22110 6585 268 0,'0'0'104'15,"0"0"-55"-15,0 0-11 16,0 0-8-16,0 0 40 16,0 0-12-16,0 0-3 15,0 0-31-15,0 0-5 16,0 0 18-16,1 0-18 15,5 0 22-15,2 0 3 16,2 0-27-16,-1 0 10 16,3 0-17-16,5 0-9 15,-1 0 38-15,7 0-38 16,2 0 7-16,2 0 4 16,1 0-10-16,0 0 2 0,-1 0-4 15,-3 0 0-15,-2 0 5 16,-4 0-5-16,-3 0 0 15,-3 0-1-15,-4 0 13 16,-4 0-12-16,-4 0 0 16,0 0 0-16,0 0 2 15,0 0-2-15,0 0 0 16,0 0-1-16,0 0 1 16,0 0-1-16,0 0-54 15,0 0-18-15,0 0-14 16,0 0-205-16</inkml:trace>
  <inkml:trace contextRef="#ctx0" brushRef="#br0" timeOffset="489397.8154">8422 11864 184 0,'0'0'172'0,"0"0"-122"16,0 0-1-16,0 0-9 16,0 0 11-16,0 0 0 15,0 0-19-15,0 0-29 0,0-1 32 16,0 1-29-16,0 0-4 16,0 0 33-16,0 0-29 15,0-2 16-15,0 2 4 16,0 0-9-16,0-1 21 15,0 1-22-15,0 0-13 16,0 0 33-16,0 0-36 16,0 0 4-16,0 0 7 15,0 0-10-15,0 0 15 16,1 0-16-16,-1 0 0 16,2 0 0-16,-2 0 0 15,0 0 0-15,1-2-4 16,1 2 9-16,2 0-15 0,2 0 5 15,0 0 5-15,5 0 10 16,-3 0-10-16,3 0 0 16,2 5-1-16,2-1 18 15,-1 4-6-15,3 0-11 16,0 2 10-16,2 1 10 16,-2 1-17-16,-1-2-1 15,-2 1 3-15,-1-1 4 16,-2 2-9-16,-1-2 0 15,0 0 0-15,-1 0 9 16,-1-3-6-16,0 0-1 16,-1-2-2-16,-1-1 4 0,0 2 20 15,0-2-24 1,2 2 7-16,-2 0-2 0,2-1-5 16,-2 1 0-16,1 0-1 15,-2-3 12-15,-2-1-11 16,1 0 0-16,-1 1 4 15,0-3-16-15,2 3 12 16,-1-2-74-16,-4-1-62 16,0 0-303-16</inkml:trace>
  <inkml:trace contextRef="#ctx0" brushRef="#br0" timeOffset="490528.3969">9020 12366 445 0,'0'0'103'16,"0"0"20"-16,0 0-77 16,0 0 31-16,0 0-12 15,0 0-30-15,-12-15 18 16,9 15-37-16,3 0-10 15,0 0 15-15,-2 0-17 16,1 0 7-16,-2 0-11 16,0 2 0-16,0 3 7 0,-2 3-5 15,1 1-2 1,0 1 0-16,1 2 10 0,3 5-3 16,0-1-7-16,0 2 0 15,0 1 15-15,0 3-15 16,0-2 0-16,4 1 0 15,5 0 1-15,0-5 4 16,0-7-5-16,4-4 0 16,1-5 8-16,5 0 2 15,5-14-10-15,0-6 20 16,0-1-11-16,0 0 3 16,-4-2-12-16,-4 3 0 15,-2 1 1-15,-3 2-1 16,-6 2 0-16,2 1 1 15,-4 6 3-15,-3 2 4 0,4 1-8 16,-4 2 0-16,1 1-2 16,-1 2 2-16,0 0 0 15,0-1-6-15,0 1 10 16,0 0-8-16,0 0 0 16,0 3 4-16,0 10-22 15,0 4 22-15,0 3 0 16,0 1 12-16,2 3-10 15,1-2 9-15,3 1-11 16,-2 0 7-16,3 3 9 16,0-3-10-16,-3-2-6 15,-1-2 7-15,0-1 2 0,0-6-7 16,0-1-2-16,-1-6 0 16,-1 2-1-16,1-3 1 15,1 0 0-15,-1 2-4 16,-2-3 12-16,5 0-16 15,-3-2-10-15,-1-1-29 16,2 0 34-16,3 0-77 16,0-5-55-16,0-17-201 15</inkml:trace>
  <inkml:trace contextRef="#ctx0" brushRef="#br0" timeOffset="569570.6279">1727 7503 480 0,'0'0'18'16,"0"0"11"-16,0 0 43 16,0 0-60-16,0 0-2 15,0 0 42-15,0 0-19 0,0 0-9 16,-76 30 2-1,72-27-11-15,4 0 24 0,-2-3-39 16,-1 0 3-16,3 1 0 16,-1-1 1-16,1 0 6 15,0 0-10-15,0 0-26 16,0 0 6-16,0-1-95 16,0-10-382-16</inkml:trace>
  <inkml:trace contextRef="#ctx0" brushRef="#br0" timeOffset="570013.2951">1727 7503 630 0,'-52'-25'99'0,"42"25"-25"15,-2 0-34-15,1 0-1 16,-2 3-30-16,-2 3 39 15,-1 2-44-15,2 4 13 16,1 2-10-16,4 1-3 16,1 2 9-16,4-3-13 15,4-2-3-15,0 1-8 16,0-3 11-16,6-2-2 16,9-3-2-16,6 0 8 15,1-1-5-15,6 0 1 16,-5 0 0-16,1 2 2 0,-8 1-2 15,-2 2 0 1,-6 5 0-16,-2 0 5 0,-4 4-4 16,-2 3-1-16,0 2 3 15,0 2-1-15,-3-1-2 16,-7 0 0-16,2-5 7 16,-1-2-1-16,2-3-6 15,1-4-3-15,1-5 3 16,1-1 5-16,2-1-5 15,2-3-8-15,-1 0-21 16,1 0-79-16,0-8-274 16</inkml:trace>
  <inkml:trace contextRef="#ctx0" brushRef="#br0" timeOffset="570417.3383">1938 7389 687 0,'0'0'98'16,"0"0"-50"-16,0 0-36 16,0 0 6-16,0 0-2 15,0 0-16-15,3 33 57 16,9-9-20-16,-3 3-6 16,0 3-10-16,-2-2-16 15,2 1 36-15,0-2-39 16,-3-1 6-16,1-4-2 15,-1-3 1-15,0-2-6 16,-1-5-1-16,5 0-20 0,-2-4 13 16,-1-1-87-1,-2-7-91-15,-5 0-559 0</inkml:trace>
  <inkml:trace contextRef="#ctx0" brushRef="#br1" timeOffset="577840.5044">16425 7620 130 0,'0'0'101'0,"0"0"43"0,0 0-59 16,0 0-31-1,0 0 67-15,0 0-29 0,0 0-33 16,-14 0-10-16,11 0 27 15,1-2-20-15,1-1 2 16,1 1-54-16,-2-1 1 16,2 1 49-16,0 1-33 15,-1 1-8-15,1 0 13 16,0 0-16-16,0 0 1 16,0 0-11-16,0 0 0 15,0 0-7-15,0 0 7 16,0 0 0-16,0 0 4 15,0 0 0-15,3-1-8 16,13-1 1-16,10 0 3 0,3-1 15 16,1 0-15-16,-1 2 0 15,0-2-6-15,0 0 17 16,-3 0-11-16,0-1 0 16,-6-1 0-16,-1 4-9 15,-3 0 9-15,-4 1 0 16,-3 0-2-16,-2 0 8 15,-4 0-4-15,-1 0-2 16,-2 0 0-16,0 0-15 16,0 0 13-16,0 4 2 15,0 7-1-15,0 3 6 16,0 0-5-16,-2 2 0 16,-5-1 0-16,-1 4 3 0,-2 1-3 15,-1 2 0-15,3 3-2 16,-3-2 6-16,0 0 2 15,3-2-6-15,0-2 3 16,4-4-7-16,1-2 4 16,3-4 0-16,0-2-1 15,0-2 2-15,0-3-2 16,0 0-4-16,0-2-60 16,0 0 5-16,7 0-17 15,5 0-56-15,2-10-256 16</inkml:trace>
  <inkml:trace contextRef="#ctx0" brushRef="#br1" timeOffset="578273.5625">16963 7575 631 0,'0'0'105'0,"0"0"-79"0,0 0-4 16,0 0 29-16,0 0 12 15,0 0-37-15,3 28 36 16,0-15-23-16,-1 5-18 15,-2 0 29-15,2 4-32 16,-2 2 4-16,0 2 12 16,0 2-17-16,0 3 2 15,0-1-8-15,0 0-8 16,0-3 20-16,0-5-22 16,0-3 0-16,0-8 7 15,0-2-3-15,0-5-6 16,0-3 1-16,0-1 0 15,0 0-6-15,0 0 6 16,0 0-34-16,0 0-16 0,0-5-67 16,0-6-207-16</inkml:trace>
  <inkml:trace contextRef="#ctx0" brushRef="#br1" timeOffset="589526.5697">16720 8054 508 0,'0'0'149'0,"0"0"-83"15,0 0-16-15,0 0 3 16,0 0-27-16,0 0 54 15,-11-42-32-15,11 36-19 16,-3 3 26-16,3-1-32 16,0 1 15-16,-3 3-11 15,1-2-6-15,-4 0 35 16,4-1-54-16,-1 0 9 16,-2 3-3-16,1 0-6 15,1-3 12-15,0 3-14 16,0 0 0-16,-1 0-8 15,-6 0 8-15,-5 0 0 0,-7 12 0 16,-5 4 12-16,-2-1-13 16,-1 2 1-16,-3 1 0 15,-2-1-6-15,2 0 6 16,-1-2 0-16,3-1 3 16,-1 3 9-16,-2 3-15 15,-4 4 3-15,-4-1-2 16,-8 2-5-16,0 2 7 15,-6-2 0-15,4 0-4 16,3-3 8-16,4 1-3 16,3-2-1-16,1 1 0 15,2 0 1-15,0-1-1 16,-2 0 0-16,2-1 3 16,-2-1 5-16,1 0-12 0,6-2 4 15,4-1 0-15,6-4 3 16,6-2-3-16,1 0 0 15,2-2-3-15,4 0 9 16,-1-2-6-16,2 2 0 16,-1-3 0-16,2 4-7 15,-1-3 7-15,1-1 0 16,2 1-4-16,-1-1 15 16,3 1-21-16,-1-2 10 15,1-1 0-15,2-1-6 16,3-2 6-16,0 0-25 0,0 0-15 15,-2 2-23 1,-1 3-5-16,-3 3-58 0,-3 4-34 16,-3-2-181-1</inkml:trace>
  <inkml:trace contextRef="#ctx0" brushRef="#br1" timeOffset="590764.0721">14573 8956 231 0,'0'0'513'16,"0"0"-395"-16,0 0-84 0,0 0 28 16,0 0 14-16,0 0-43 15,-46-9-18-15,14 16-15 16,-6 8 0-16,5 2 11 15,0 0-6-15,8-1-4 16,5 1 6-16,10-7 0 16,4 0-14-16,6-4 0 15,0 2 7-15,0 0-10 16,12-1 10-16,8 2 0 16,6-2 2-16,7-1 4 15,-1 0 0-15,0-1-6 16,-8 3 0-16,-6-2-2 15,-5 2 2-15,-6 4 0 16,-5 2-6-16,-2 6 15 0,0 2-2 16,-10 5-7-16,-7-2 0 15,-3 1 32-15,-3 1-31 16,-1-1 11-16,-4-2 13 16,5-5-18-16,3-2 12 15,5-7-19-15,2-1 0 16,9-5-18-16,4-3 18 15,0-1-75-15,9 0-36 16,14-15-100-16,8-10-472 16</inkml:trace>
  <inkml:trace contextRef="#ctx0" brushRef="#br1" timeOffset="591138.8657">14901 9039 727 0,'0'0'142'0,"0"0"-110"16,0 0-26-16,0 0 7 15,0 0 6-15,0 0-1 0,8 21 45 16,-4-2-39-16,-1 3-1 16,0 5 26-16,-3 0-19 15,0 3-15-15,0 3 12 16,0 0-24-16,0-1 18 16,0-1-21-16,0-6 0 15,0-4 7-15,0-8-7 16,0-5 0-16,0-6-4 15,0 0-34-15,2-2-27 16,-2 0-53-16,0-7-111 16</inkml:trace>
  <inkml:trace contextRef="#ctx0" brushRef="#br1" timeOffset="593371.2726">17054 8226 145 0,'0'0'185'0,"0"0"-185"0,0 0-41 16,0 0 41-16,0 0 103 15,0 0-56-15,8-10 5 16,-6 7-23-16,-2 0 79 16,1 3-55-16,-1-2-13 15,0 2 14-15,2 0-32 16,-2-1 3-16,0 1 14 15,0 0-38-15,0 0 10 16,0 0 7-16,0 0-11 16,0 0 19-16,0 0-26 15,0 0 0-15,0 0 13 16,0 0-11-16,4 0-2 0,-1 0 0 16,5 1 3-16,0 4 21 15,5-2-20-15,3 2 20 16,2 0 19-16,3 1-29 15,2 0 2-15,-1 1-3 16,3 2-12-16,2 2 20 16,1 0-21-16,3 3 0 15,2 2 11-15,0-1-3 16,-1 2-6-16,-1-2-2 16,-3 3 0-16,0-3 10 15,-1 4-10-15,-1-2 0 16,1 2 6-16,-2 1 3 15,6-2-10-15,4 2 1 16,2-2 0-16,3 1 5 16,-2-1-5-16,0-2 0 0,-4 2 2 15,-2-3 4-15,-2 0-12 16,1-1 4-16,0-2 2 16,2 1 6-16,3-1-6 15,0 0 0-15,-2 0 0 16,2-2 5-16,-5 2-5 15,-1-1 0-15,-4-1 3 16,-4 0-2-16,-2-2-1 16,-4 3 0-16,1-4-6 15,-1 3 9-15,-2-1-3 16,0 1 0-16,4 0 6 16,-6 1-6-16,7-2 0 0,-1 0 0 15,0-1-2-15,1 1 5 16,-1 0-3-16,0-1 0 15,0 1 4-15,-3-1 2 16,1 2-6-16,-2 0 0 16,2 1-5-16,0-1 13 15,4 0-9-15,-2 0 1 16,-1-1 0-16,0 0-5 16,-1-1 5-16,-2 0 0 15,-2-2-1-15,-3-3 8 16,-3 0-9-16,-3-3 2 0,1 4 0 15,-3-3 18-15,2 0-15 16,2 2-3-16,-1 0 7 16,3 2 3-1,3 1-10-15,-3-2 0 0,1 0 1 16,-3-1 0-16,0 1-1 16,1-1 0-16,-3-2-3 15,-3 1 3-15,2-1-26 16,-2 1-19-16,0-1-48 15,0-1-19-15,0 0-135 16</inkml:trace>
  <inkml:trace contextRef="#ctx0" brushRef="#br1" timeOffset="595105.892">19235 9032 562 0,'0'0'119'15,"0"0"-54"-15,0 0-2 16,0 0 0-16,0 0 48 16,0 0-34-16,0-20-63 15,0 20 42-15,0 0-56 16,0 0 0-16,0 0-5 0,-2 16-7 15,-9 9 12 1,-2 7 2-16,-1 2 5 0,4 1 0 16,4-3-7-16,5-3 0 15,1-7 0-15,0-5 11 16,4-7-13-16,11-1 2 16,-1-6 0-16,5-3 12 15,0 0-11-15,2 0-1 16,1-8 0-16,-2 0 7 15,-4-1-12-15,-1 1 5 16,-3 0 0-16,-4 3 5 16,-1-1-5-16,-4 2 0 0,-2 2-1 15,1-1 13 1,-2 3-9-16,0 0-3 0,0 0 0 16,0 0 28-16,0 0-28 15,0 0 0-15,0 0 0 16,0 0-19-16,4 15 19 15,-1 4-5-15,3 7 5 16,-1 1-1-16,2 0 3 16,-2-3-2-16,1-2 1 15,-2-3 11-15,2-4-11 16,-2-4-1-16,2-3 0 16,-3-1-15-16,2-4 6 15,4-3-57-15,4 0-7 16,4 0-89-16,-1-16-270 15</inkml:trace>
  <inkml:trace contextRef="#ctx0" brushRef="#br1" timeOffset="595569.9246">19704 9134 845 0,'0'0'106'16,"0"0"-82"-16,0 0 30 15,0 0 21-15,0 0-31 0,0 0-28 16,-7-13-8 0,7 11-8-16,13 1 0 0,7-2-1 15,5 2 13-15,0 0-15 16,-1 1 3-16,-6 0 0 15,-2 0-7-15,-4 0 7 16,-1 0-4-16,-4 4 0 16,-2 5 4-16,-4 3-8 15,-1 5 8-15,0 7 0 16,0 3 19-16,-9 2-18 16,-6 0 12-16,-1 1 5 15,-2-2-12-15,0-1 8 16,3-4-14-16,2-1 5 15,2-5-8-15,4 0 3 16,1-5 0-16,1 0-3 0,2-2-28 16,2 0 8-16,1 0-27 15,0 0-30-15,0-1 27 16,0-2-73-16,0-6-19 16,1-1-157-16</inkml:trace>
  <inkml:trace contextRef="#ctx0" brushRef="#br1" timeOffset="598621.2689">14583 9604 500 0,'0'0'170'16,"0"0"-98"-16,0 0 25 16,0 0-53-16,0 0 37 15,0 0-32-15,0 0-27 16,-4-4 29-16,2 4-37 0,-1 0 8 16,3 0-12-16,-1-2 0 15,-2 2 16-15,3 0-25 16,-1 0 0-16,1 0 21 15,-2 0-19-15,-1 0 6 16,0 0-9-16,-1 0 2 16,-4 0-8-16,-2 3 6 15,-2 6 0-15,1 3-3 16,-2 1 11-16,1 3-16 16,-4 3 8-16,2 1 0 15,-4 0 5-15,2 1-5 0,0-2 0 16,-1 3-4-1,-2 2 10-15,2-1-7 0,-1 0 1 16,2 1 0-16,1-1-6 16,2-2 6-16,2-1 0 15,2-3-1-15,0 0 4 16,0-1-3-16,0-2 0 16,-5 3 6-16,-2-2-9 15,-1 2 3-15,0 0 0 16,1-3-2-16,3-2 14 15,1-2-12-15,3 0 0 16,-1-3 0-16,3 0-5 16,1-1 5-16,-1 0 0 15,4-3-1-15,0 2 5 16,-2-1-5-16,1 1 1 0,-2-2 0 16,0 2-2-16,1-2 2 15,2 1 0-15,-2-2-2 16,3 0 7-16,0 1-5 15,1-3 0-15,-1 2 1 16,2-2-1-16,0 0 0 16,0 0 0-16,0 0 3 15,0 0 0-15,0 0-4 16,0 0 1-16,0 0-1 16,0 0-21-16,0 0 17 15,0 0-31-15,0 0 5 16,0 0-61-16,0 0-21 0,0 0-71 15,-5 0-267-15</inkml:trace>
  <inkml:trace contextRef="#ctx0" brushRef="#br1" timeOffset="600331.9585">13170 10559 270 0,'0'0'414'0,"0"0"-318"16,0 0-80-16,0 0 42 0,0 0-2 16,0 0 2-16,-11-20-23 15,11 15-23-15,0-1 5 16,0 0-17-16,6-1 0 15,7 3-1-15,1-2 7 16,5 4-8-16,-2 2 2 16,2 0 0-16,-4 0-11 15,0 0 13-15,-2 2-2 16,-1 12 0-16,-4 2 3 16,-4 5-6-16,-4 8 3 15,0 1 0-15,-10 7 4 16,-16 1-4-16,-7-1-4 0,0-4 3 15,3-7-29 1,7-7 28-16,5-5-33 0,6-6-13 16,5-5 16-16,4-3 0 15,1 0 17-15,2 0-16 16,0-8-5-16,0 2 34 16,2 0-2-16,4 1 4 15,-2 2 14-15,2 1-9 16,-1 2 10-16,-1 0 7 15,3 0-19-15,-1 0 23 16,2 7-9-16,1 5-6 16,1 1 33-16,1-2-41 0,4 1 0 15,-3 1-3 1,4-3 16-16,-3-2-36 0,5-3 1 16,-1-5-114-16,2 0-247 15</inkml:trace>
  <inkml:trace contextRef="#ctx0" brushRef="#br1" timeOffset="600906.1548">13529 10597 614 0,'0'0'110'0,"0"0"-104"15,0 0 2-15,0 0 41 16,0 0 17-16,-88 51-27 16,77-37 6-16,4 1-42 15,0 1-2-15,5-1-1 16,2 3 16-16,0-4-21 15,0-2 5-15,9-3 0 16,9-6-6-16,3-3 16 16,-1 0-10-16,0 0 0 15,-2-8 7-15,-5-4-9 16,-2-2 2-16,-4-1 0 0,-1 1-5 16,0-2 5-16,-3 2 0 15,0 0-4-15,1 0 10 16,-3 5-11-16,1 1 5 15,-2 6 0-15,0 1 38 16,0 1-19-16,0 0 0 16,0 0-15-16,0 0 0 15,0 0-8-15,0 6 2 16,4 10 2-16,-1 3 2 16,1 3 5-16,2 0-7 15,-1 5 8-15,0-4-4 16,-2 1 13-16,2-1-17 0,-2-4 0 15,0-1 5 1,0-7-5-16,2 0-26 0,3-7-75 16,1-4-44-16,-3-4-346 15</inkml:trace>
  <inkml:trace contextRef="#ctx0" brushRef="#br1" timeOffset="602062.7694">14645 9690 494 0,'0'0'200'0,"0"0"-129"16,0 0-19-16,0 0-6 16,0 0 2-16,0 0-26 15,0-1-20-15,0 1 2 16,0 0 5-16,0 1 3 16,7 6-12-16,2 2 4 15,3 3 11-15,-2-1 0 16,4 3 1-16,-3 0-1 15,2-2-13-15,2 4 18 16,-3-2-5-16,2 2-12 16,0-3 23-16,2 3-21 15,-2 1-5-15,3 0 9 0,-2 3-2 16,2 1 6 0,0 4-13-16,0-1 0 0,2-2-2 15,0-1 2-15,-2-6 0 16,-2-1-1-16,2-3 10 15,-4 0-11-15,2-1 2 16,-4-1 0-16,-1 0-2 16,-1 0 4-16,0-1-2 15,-3 3 0-15,6-2 3 16,-4 4-2-16,-1-4-1 16,2 1 0-16,-2-5-5 15,-3-1 7-15,1-1-2 0,0-1 0 16,-4-1 4-1,1-1 5-15,-2 0-9 0,0 2 0 16,3-2-5-16,0 2 5 16,2 2-2-16,1 0 1 15,3 3-59-15,4 1-18 16,-3-2-150-16,-4-1-139 16</inkml:trace>
  <inkml:trace contextRef="#ctx0" brushRef="#br1" timeOffset="603808.3779">15550 10372 491 0,'0'0'171'0,"0"0"-114"15,0 0-15-15,0 0 48 16,-82-33-39-16,61 32 9 15,5-1-10-15,-1 2-49 16,1 0 27-16,-2 8-28 16,-2 8 0-16,6 0 11 15,3-1-9-15,2 2-3 16,6-3 1-16,2 0 0 16,-1 0-2-16,2-3 2 15,0 1 0-15,0-2-3 16,0 0 6-16,5 0-3 15,7-1 0-15,1 1 2 16,5 2-5-16,-3-1 3 0,1 0 0 16,-1 1-4-16,-1 2 10 15,-4-2-6-15,-1 3 0 16,-2-1 2-16,-4 0-6 16,-3 0 4-16,0 2 0 15,0-1 7-15,-7 1-2 16,-5-1 2-16,-6 0-7 15,2 0 3-15,-3-1 8 16,3-4-11-16,3-3 0 16,6-3 14-16,2-3-13 15,5-1-2-15,0 0-26 16,2-15-155-16,17-8-232 16</inkml:trace>
  <inkml:trace contextRef="#ctx0" brushRef="#br1" timeOffset="604282.2816">15791 10507 663 0,'0'0'92'16,"0"0"-4"-16,0 0-66 15,0 0 83-15,0 0-61 0,0 0-38 16,-10-14 5-16,1 14 0 16,-3 11-9-16,-3 4-2 15,2 1 1-15,1 2 10 16,6 2-11-16,0 3 0 16,6 2-3-16,0 2 5 15,0-1-2-15,6-4 0 16,9-5 0-16,1-6 3 15,5-5-3-15,1-6 0 16,2 0 11-16,2 0-8 16,-2-9-3-16,-3-5 0 15,-5-3 0-15,-4 1-5 16,-6-1 5-16,-6 0 0 16,0 3-9-16,0-1 9 0,-6 0-3 15,-9-1-9-15,0 1-10 16,-4 1 14-16,5 5-1 15,-5 6-6-15,2 3 6 16,1 0-52-16,0 0-29 16,2 0-142-16,0 6-228 15</inkml:trace>
  <inkml:trace contextRef="#ctx0" brushRef="#br1" timeOffset="605915.2032">13447 11168 465 0,'0'0'84'16,"0"0"46"-16,0 0-82 16,0 0 18-16,0 0 24 15,0 0-56-15,0-5-1 16,0 5-9-16,0 0-21 0,0 0 32 15,0 0-35 1,0 0 1-16,0 0-1 0,0 0 4 16,-6 8-4-16,-3 3 0 15,-2 4 11-15,0 2 12 16,0 1-23-16,2 0 2 16,-1 1 3-16,1-1 1 15,1 0-6-15,-3 4 0 16,-2 1 1-16,-1 2 6 15,-3 1-7-15,-1 3 0 16,0-1 10-16,0 1-6 16,3-2-5-16,2-1 1 15,3-4 0-15,-1 0-3 16,4-8 3-16,-1 1 0 0,2 0 0 16,-1-4 2-16,0 1-3 15,-1 1 1-15,0-1 0 16,2-2 10-16,-1-3-10 15,1 1 0-15,3-4 3 16,0 1 3-16,0-3-6 16,-1 1 0-16,4 0 0 15,-3 1-3-15,-2 1 3 16,1 2 0-16,1-2-2 16,0 0 5-16,0-1-6 15,0 2-5-15,0-2-39 16,0 1 40-16,3 0-42 15,-2 1 6-15,-1 0 30 16,-3 1-43-16,2 0 17 0,-4 1 5 16,-1 0-45-16,-1-4-36 15,0-4-116-15</inkml:trace>
  <inkml:trace contextRef="#ctx0" brushRef="#br1" timeOffset="606960.2219">12342 12092 739 0,'0'0'0'16,"0"0"30"-16,0 0-28 16,0 0 47-16,0 0 9 0,0 0 4 15,0 92-32-15,0-70 13 16,0 2-10-16,0 0-24 15,0 0 38-15,0 0-36 16,0-4-4-16,-2 0 17 16,1-1-21-16,1-4 2 15,0-3-5-15,0-3 4 16,0-4-21-16,0-5 8 16,1 0-99-16,7-2-5 15,6-18-114-15</inkml:trace>
  <inkml:trace contextRef="#ctx0" brushRef="#br1" timeOffset="607414.9598">12577 12182 53 0,'0'0'794'16,"0"0"-755"-16,0 0 5 15,0 0-31-15,0 0 14 16,0 0 9-16,-48 19-34 16,41-9 3-16,-1 3-5 15,1 0 5-15,3 0 12 16,2 1-17-16,2 1 0 0,0-1 8 16,0 1-8-16,6-3 0 15,12-5 0-15,4-2 12 16,4-5-2-16,5 0-10 15,2-2 0-15,-2-11 8 16,-3-2-2-16,-6-2-10 16,-3-2 4-16,-5 0-34 15,-7-1 30-15,-6 2-30 16,-1 0-12-16,-6 4 26 16,-13 2-14-16,-5 1 22 15,0 5 5-15,-2 1 14 16,3 5 14-16,1 0-21 15,2 0 0-15,7 0 20 0,1 0-20 16,6 3-11 0,0 5 9-16,4 1-77 0,2 0-17 15,0-4-130-15</inkml:trace>
  <inkml:trace contextRef="#ctx0" brushRef="#br1" timeOffset="608427.5611">13563 11202 242 0,'0'0'259'16,"0"0"-133"-16,0 0-41 15,0 0-5-15,0 0 1 16,0 0-29-16,0 0-4 15,0 0-48-15,0 0 11 0,0 0-2 16,0 0-9-16,0 2 0 16,0 1-3-16,0 4 3 15,10 2 0-15,0 4-7 16,5 1 16-16,1 2-18 16,-2-2 9-16,2 3 0 15,-1 0 10-15,0 4 5 16,4-2-6-16,-6 0-9 15,1 4 0-15,-1-2 17 16,1 1-17-16,0-1 0 16,-1-1 11-16,1 1-5 15,-2 1-2-15,3 1-4 16,-3-4 0-16,2 0 9 16,1-2-9-16,-3 0 0 0,1-2-3 15,-4-4 13-15,0-4-10 16,-3-3 0-16,-2 0 2 15,-1-4-5-15,-3 0 3 16,2 0 0-16,1 0-10 16,1 0 10-16,4 0-26 15,2-7-54-15,-6-2-111 16,-4 1-561-16</inkml:trace>
  <inkml:trace contextRef="#ctx0" brushRef="#br1" timeOffset="609898.5453">13814 12204 521 0,'0'0'161'0,"0"0"-159"16,0 0 10-16,0 0 44 16,0 0 4-16,0 0-35 15,0 17 43-15,0-10-41 16,0 3-14-16,0 2 35 15,0 2-46-15,0 0 34 16,0 1-30-16,0 5-4 16,0-1 31-16,0 2-22 15,1-1 0-15,4 4-2 0,-1-4 6 16,-1 2-1-16,-1-1-14 16,-2-6 0-16,0 1-1 15,0-6 10-15,0-2-1 16,0-2-8-16,1-5-22 15,1-1 10-15,0 0-67 16,6 0-27-16,4-10 25 16,3-9-367-16</inkml:trace>
  <inkml:trace contextRef="#ctx0" brushRef="#br1" timeOffset="610452.7485">14216 12209 191 0,'0'0'526'0,"0"0"-450"16,0 0-43-16,0 0-17 15,0 0 24-15,0 0-14 16,-41 1-7-16,30 7-5 15,-2 1-14-15,1 1 7 16,-1 3 12-16,-1-1-5 16,1 4 2-16,-1-1-15 0,4-3 14 15,0-2-2-15,8-3-13 16,2-3-6-16,0 0-6 16,0-1 22-16,9-1-14 15,7-1 4-15,5-1 0 16,1 0 0-16,2 0 0 15,-4 0 0-15,1 0 7 16,-4 0-4-16,-4 3-6 16,-4 0-1-16,-2 3 4 15,-3 2-5-15,-2 2 5 16,-1-3 0-16,-1 3 3 16,0 0 1-16,0 3 1 15,0-2-5-15,0 2 1 16,-6 0 6-16,-2-1-2 15,-5 0-2-15,3 1 15 0,-2-1-16 16,-2 1 14 0,-2 0-16-16,1-3 5 0,-1-2-4 15,2-1-1-15,4-3 0 16,0-4-12-16,2 0-33 16,2 0-125-16,-1-11-330 15</inkml:trace>
  <inkml:trace contextRef="#ctx0" brushRef="#br1" timeOffset="612499.7644">15787 11090 426 0,'0'0'171'15,"0"0"-96"-15,0 0-23 0,0 0 57 16,0 0-64-16,0 0 14 16,4-26-14-16,-4 26-35 15,0 0 36-15,0 0-46 16,0 0 4-16,0 0 12 15,0 0-12-15,0 0 3 16,0 0-7-16,0 0 7 16,0 0-4-16,0 0-3 15,0 0 0-15,0 0 3 16,-7 9-1-16,-5 3 4 16,-3 3-6-16,-1 2 10 15,-2-2-1-15,2 4-9 16,-2-2 0-16,1 2 2 15,3 0 4-15,0-3-6 16,1 0 0-16,3 1 2 0,2 0-3 16,-4 0 1-16,2 1 0 15,2-3-6-15,-1 0 15 16,-1-1-14-16,2-4 5 16,2 1 0-16,1-4-3 15,0-1 3-15,2-1 0 16,1 1 4-16,-2 1-2 15,1-2-2-15,0 2 0 16,-2 0 1-16,2-4-1 16,1 2 0-16,1-2 0 15,-2-2 0-15,3 0 5 16,0-1-1-16,0 0-4 0,0 0 0 16,0 0 0-16,0 0 0 15,0 0-24-15,0 0-15 16,0 0-42-16,0 0-41 15,6 0-22-15,0 0-314 16</inkml:trace>
  <inkml:trace contextRef="#ctx0" brushRef="#br1" timeOffset="617412.8557">15244 11933 583 0,'0'0'140'15,"0"0"-131"-15,0 0 56 16,0 0-24-16,0 0 53 16,0 0-59-16,0 0-20 15,0 6 24-15,0-5-33 16,0 1 6-16,0-1-10 15,0 6 8-15,-1 0 6 16,-3 5-11-16,0 2-3 16,1 3 43-16,1-2-43 15,-2 4 8-15,1-2-10 0,0 4 11 16,-1-3 4 0,1 1-15-16,0-5 0 0,3 0 4 15,0-3-4-15,0-2 0 16,0-4-1-16,0 1 11 15,0-3-20-15,0-1 10 16,0 0-49-16,0-2 0 16,12 0-71-16,1-5-11 15,4-17-405-15</inkml:trace>
  <inkml:trace contextRef="#ctx0" brushRef="#br1" timeOffset="617908.2047">15480 11930 711 0,'0'0'89'16,"0"0"-85"-16,0 0 14 16,0 0 76-16,0 0-54 15,0 0-6-15,94-43-19 16,-84 43-3-16,-1 0-7 15,-1 0-5-15,-1 10 0 16,-2 4 4-16,-2 5 3 16,-3 1-7-16,0 3 0 15,0 0 12-15,-2-5-6 16,-7-3-6-16,-1-2 0 0,1-4 3 16,0-1-3-1,-3-2 0-15,1-3-2 0,1 1 12 16,3-1-12-16,1-2 2 15,3-1 0-15,3 0 0 16,0 0 2-16,0 0-2 16,0 0 0-16,0 0 3 15,0 0-12-15,0 0 9 16,0 0 0-16,1 0 4 16,8 0-4-16,6 3 0 15,2 0 11-15,2 0 0 16,0 0-4-16,-2 1-7 15,-1-3 0-15,-3 0 1 0,2 1-1 16,-3-1-25 0,3 0-44-16,-3-1-90 0,-3 0-178 15</inkml:trace>
  <inkml:trace contextRef="#ctx0" brushRef="#br1" timeOffset="618971.717">15987 11160 126 0,'0'0'197'0,"0"0"-72"0,0 0-26 16,0 0 28-16,0 0-70 16,0 0 30-16,0-6-68 15,0 6-4-15,0 0 10 16,0 0-20-16,0 0 1 16,0 0-6-16,0 0 17 15,0 8-1-15,9 6-2 16,4 0-2-16,6 6 11 15,3 0-23-15,1 2 46 16,3 2-35-16,-2 0-7 16,-5-2 26-16,4 3-30 15,-4-3 0-15,2-2 3 0,0 1 15 16,-1-3-9 0,-3 2-9-16,-1-4 6 0,-4-2 10 15,0 0-16-15,-1-3 0 16,-2 0 10-16,-3-5-6 15,2 0 14-15,-2-3-18 16,-1-1 0-16,0 1 8 16,-2-1-5-16,-2-2-3 15,1 0 0-15,-2 0 8 16,0 0-6-16,3 1-2 16,0-1-28-16,5 2 6 15,3-1-75-15,0-1-88 16,-4 0-423-16</inkml:trace>
  <inkml:trace contextRef="#ctx0" brushRef="#br1" timeOffset="620158.1078">16625 11889 441 0,'0'0'78'0,"0"0"78"15,0 0-60-15,0 0-53 0,0 0 4 16,0 0-42 0,-56 0-3-16,31 0 9 0,-1 8-10 15,-4 0 47-15,0 3-27 16,0 1-16-16,4 0 36 15,2 1-33-15,6 0 8 16,6 0-16-16,4-2 10 16,2 2-22-16,5-2 11 15,1 1 1-15,0 1-4 16,0-4 4-16,0 1 0 16,4-3-2-16,7-1 19 15,1-4-18-15,4-2 1 16,3 0 0-16,0 0 4 0,2 0-4 15,1-5 0 1,-7-1-3-16,1-2 18 0,-2-1-16 16,-4-1 1-16,3 0 0 15,-5 0-10-15,0 0 10 16,-1-2 0-16,-1 0 8 16,-2 1 5-16,1 0-21 15,-3 2 8-15,0 3 0 16,0 1 10-16,-2 3 5 15,0 2-9-15,0 0 6 16,0 0-4-16,0 0-4 16,0 0-4-16,0 0 0 0,0 0-18 15,0 0 18 1,0 0 0-16,0 0-3 0,0 0 9 16,0 6-6-16,0 4 0 15,-2 3 0-15,0 1-1 16,2 2 1-16,0-1 0 15,0 2-2-15,0 0 14 16,0 0-4-16,0-1-8 16,0-2 1-16,0-2 9 15,0-1-10-15,0 0 0 16,0-3-1-16,2-1 16 16,0 0-19-16,-1-3 4 15,1 2 0-15,-1-4-2 16,-1 1 2-16,0 1 0 15,3-1-2-15,-2-2-3 0,1 0-2 16,0 2-48-16,-2-3-81 16,1 0-14-16,-1 0-348 15</inkml:trace>
  <inkml:trace contextRef="#ctx0" brushRef="#br1" timeOffset="625134.7304">19625 9769 630 0,'0'0'114'0,"0"0"-27"15,0 0-34-15,0 0 0 0,0 0 52 16,0 0-68-16,0 0 11 16,0 0-35-16,2 0-3 15,-2 0 34-15,0 0-35 16,0 0-8-16,0 0 1 16,0 0 3-16,-8 5-9 15,-5 10 4-15,-6 4 0 16,-1 5 1-16,1 0-1 15,-3 1 0-15,2 1 3 16,0-1 3-16,1 1-7 16,0-2 1-16,-3-2 0 15,2 2 14-15,0 2-14 16,-3-1 0-16,1 2 9 0,-4-3-6 16,-1 2 5-16,0-4-8 15,1-1 0-15,9-2-6 16,0-5 6-16,7-5 0 15,1-1 4-15,5-6 3 16,1 0-9-16,3-1 2 16,0-1 0-16,0 2 0 15,-2-2 0-15,1 0 0 16,1 1 1-16,0-1 4 16,-2 0-6-16,2 0 1 15,0 0 0-15,0 0-25 16,0 1 1-16,0 1-43 15,0 1-19-15,0 2-109 0,0 1-112 16,-9 1-236-16</inkml:trace>
  <inkml:trace contextRef="#ctx0" brushRef="#br1" timeOffset="626399.7866">18415 10614 465 0,'0'0'222'16,"0"0"-156"-16,0 0 16 15,0 0 3-15,0 0-37 16,0 0 24-16,0 0-52 16,-3 0-14-16,3 0 29 15,0-4-27-15,6-2 4 16,6-1-12-16,3 0 4 15,3-1-4-15,0 4 0 16,0 1 0-16,-2 3-5 16,2 0 8-16,-6 0-6 15,1 0 3-15,-3 10-1 0,-3 4-9 16,-4 4 10-16,-3 2 0 16,0 3-2-16,0 3 9 15,-10-2-7 1,-5-2 0-16,1-2 6 0,2-5-7 15,2-4 1-15,2-6-7 16,4-2-3-16,1-3 5 16,0 0 2-16,0 0 3 15,0 0-30-15,0-3 21 16,0-4-1-16,3 2-7 16,0-2 10-16,0 5-9 15,0-2 16-15,0 3 0 0,0 0 0 16,0 1-3-1,0 0 3-15,0 0 0 0,3 0-9 16,3 0 13-16,0 2-4 16,1 4 10-16,1 4-2 15,1-1 19-15,1 1-27 16,-1-3 1-16,-1 3 10 16,0-4-7-16,-1 0-4 15,-1-1 0-15,2 0 4 16,1-1-7-16,0-1 3 15,4 1-34-15,1-4-2 16,1 0-79-16,-2 0-60 16,-2-1-452-16</inkml:trace>
  <inkml:trace contextRef="#ctx0" brushRef="#br1" timeOffset="627152.6799">18830 10568 680 0,'0'0'77'15,"0"0"-21"-15,0 0 10 16,0 0 4-16,0 0 16 15,0 0-60-15,-6-15 16 16,6 15-27-16,0 0-4 16,0 0 4-16,-3 0-15 15,3 0-1-15,-3 6-10 0,2 8 19 16,-1 5-8 0,2 1 0-16,0 0 8 0,0 3-12 15,0-6 4-15,9-2 0 16,1-1 2-16,3-8 7 15,1-3-6-15,3-3-3 16,2 0 4-16,3 0 3 16,4-11-7-16,-5-3 0 15,0 0-17-15,-5 0 15 16,-4 4-6-16,-3 2 5 16,-3 1-2-16,-3 3-2 15,-1 2 7-15,-2 0 0 16,2 2 0-16,-2-1 2 15,0 1-2-15,0 0 0 0,0 0-4 16,0 0-14-16,0 0 10 16,0 6 5-16,0 8-4 15,0 5 11-15,0 3-4 16,0-2 0-16,0 3 9 16,0-1 8-16,3 0-17 15,2 0 8-15,-1-3-7 16,-1-4-1-16,2-3 0 15,-4-2-7-15,1-4 9 16,1-3-6-16,2-3-63 16,5 0-114-16,0-9-195 0</inkml:trace>
  <inkml:trace contextRef="#ctx0" brushRef="#br1" timeOffset="628135.0586">19731 9806 526 0,'0'0'143'0,"0"0"-100"0,0 0 43 16,0 0-31-16,0 0-15 16,0 0-34-16,-1 0 8 15,1 4-24-15,0 3 10 16,7 4 0-16,5 5 19 16,1 1-19-16,4 5 0 15,2 1 18-15,-1 1-9 16,3-3 17-16,0-2-14 15,-1 0-9-15,3-1 46 16,-2-1-44-16,0 2 3 16,1-2 13-16,2-2-18 15,3 3 15-15,1-1-18 16,3 3 0-16,3 1 5 0,3 1 3 16,0 0-8-16,-4 2 0 15,-2 0 11-15,-4-2-15 16,-2 0 4-16,-2-5 0 15,-5-3 23-15,-1-4-22 16,-5-3 8-16,-1-3-2 16,1-1 1-16,-5-1 2 15,3 0-10-15,-3-1 10 16,-3-1-9-16,1 0-1 16,-4 0 0-16,1 1-2 15,-2-1 11-15,0 0-2 16,0 0-7-16,1 0-23 0,6 0 9 15,2 0-78-15,4-2-39 16,0-13-169-16</inkml:trace>
  <inkml:trace contextRef="#ctx0" brushRef="#br1" timeOffset="629123.8829">20604 10655 134 0,'0'0'605'0,"0"0"-555"16,0 0-31-16,0 0 80 15,0 0-36-15,0 0 21 16,0-1-34-16,0-4-28 16,0 1 16-16,6-3-33 15,5 3-4-15,3-2-2 16,1 4 8-16,1 0-11 16,-1 2 4-16,2 0-2 15,-3 0-14-15,-3 0 18 16,-3 8-2-16,-1 7 0 0,-6 3-2 15,-1 3-1-15,-3 3 3 16,-18 3 0-16,-5-2-2 16,-6-2 2-16,1-5-5 15,4-4 0-15,3-4 5 16,10-4-6-16,6-5 6 16,4-1 0-16,2 0 9 15,2 0-9-15,0-5-2 16,0-5-7-16,0 3 17 15,10-2-13-15,-1 3 5 16,2 2 0-16,0 4-17 16,2 0 17-16,3 0 0 15,2 1-1-15,0 12 4 16,0 2-7-16,-2-1 4 0,-2 1 0 16,0-2 1-16,-3-4-1 15,2 0 0-15,-1-3-7 16,6-3-9-16,3-3-42 15,4-2-133-15,1-16-635 16</inkml:trace>
  <inkml:trace contextRef="#ctx0" brushRef="#br1" timeOffset="629612.1513">21035 10624 809 0,'0'0'37'0,"0"0"-8"16,0 0-25-16,0 0 63 15,0 0-5-15,0 0-52 16,50 2 17-16,-22-4-27 15,1-5 8-15,1 1 0 16,-2 2-5-16,-3-2-3 16,1 4 0-16,-5 0 7 15,-2 2-10-15,-5 0 3 16,-1 0 0-16,-4 0 2 0,-1 3-2 16,-1 7-3-16,-3 3-5 15,-4 3 16-15,0 5 9 16,0 3 3-16,-4-1-11 15,-11 2 52-15,-4 3-52 16,1 0 16-16,-5 0 15 16,-1 0-34-16,2 0 31 15,-2-3-37-15,2-4 1 16,4-3 11-16,6-6-10 16,3-3-2-16,6-5 0 15,3-4-5-15,0 0-28 16,0 0-48-16,0 0-42 0,0-11-62 15</inkml:trace>
  <inkml:trace contextRef="#ctx0" brushRef="#br1" timeOffset="632439.7016">18814 11257 501 0,'0'0'73'15,"0"0"2"-15,0 0 6 16,0 0-24-16,0 0 35 16,0 0-66-16,0 0-20 15,-10 0 37-15,9 0-29 0,1 0 21 16,0 0-14 0,-1 0-15-16,-4 0 23 0,-2 0-29 15,-1 3 0-15,2 2 11 16,-3 2 2-16,-1 3-11 15,-1 1-2-15,-1 3 4 16,-2 3 7-16,-2 1-7 16,-1 4 6-16,-1 0 3 15,0 2-9-15,-1 2 11 16,0 2-15-16,-1-2 0 16,5-2 18-16,3-2-17 15,-1-1-1-15,2-3 13 0,2 0-9 16,2-1 8-1,-2-1-12-15,1-2 0 0,1 0 19 16,-2-1-19-16,3-1 0 16,0-1 8-16,2 0-4 15,-3-2-1-15,4-1-3 16,-1-1 4-16,2-3-3 16,2 1-1-16,-1-2 0 15,-1 2-7-15,-2-1 21 16,2 1-15-16,0-2 1 15,2 0 0-15,0 0-7 16,0-2 7-16,0-1 0 16,0 0-7-16,0 0 1 0,0 0-22 15,0 0-34 1,0 0-50-16,10 0 45 0,-3 0-145 16</inkml:trace>
  <inkml:trace contextRef="#ctx0" brushRef="#br1" timeOffset="640250.4461">19130 11305 295 0,'0'0'160'15,"0"0"-154"-15,0 0 39 16,0 0 30-16,0 0 9 0,0 0 13 16,0 0-96-1,0 0 38-15,0-4 5 0,0 4-8 16,0-1 19-16,0 1-44 15,0-2 0-15,0 2 42 16,0 0-53-16,0 0 0 16,0 0 1-16,0 0 20 15,0 0-20-15,1 0-1 16,1 0 0-16,0 0-11 16,5 0 11-16,2 2 0 15,5 8-6-15,3 4 16 16,4 1-1-16,3 5-9 0,-1 1 2 15,2 4 0 1,5 3 5-16,0 0-7 16,-1 0 19-16,-2 0-18 0,-3-2 5 15,-4-4-6-15,0-1 0 16,-2-2 7-16,0-3-7 16,-3-2 0-16,-2-1 14 15,2 1-10-15,-4-3 6 16,-1 2-10-16,-1 0 0 15,-2-2-8-15,1 0 16 16,-2-3-8-16,-4-2 2 16,2-2 13-16,-4-1-8 15,3-2-7-15,-3 0 0 16,0 1 5-16,0-1-5 16,0-1 0-16,0 1 4 0,0 2 0 15,0-3-8-15,0 0 4 16,3 0-62-16,0 0 23 15,0 0-130-15,-3-5-389 16</inkml:trace>
  <inkml:trace contextRef="#ctx0" brushRef="#br1" timeOffset="681660.7639">17959 12160 192 0,'0'0'129'0,"0"0"-111"15,0 0-5-15,0 0 84 16,0 0 2-16,0 0 33 16,0 0-70-16,0 0 6 15,0 0 11-15,0 0-35 16,0 0-6-16,0 0-4 15,0 0-32-15,0 0 4 16,0 0-6-16,0 0-18 16,0 0-37-16,0-5-107 0,1-2-378 15</inkml:trace>
  <inkml:trace contextRef="#ctx0" brushRef="#br1" timeOffset="682273.7405">17959 12160 207 0,'-15'-20'301'0,"15"20"-207"16,0 0-29-16,0 0 41 15,0 0-28-15,0 0-5 16,0 0-31-16,0 0-29 15,0 0 22-15,1 0-25 0,7 0-9 16,3-2 18-16,5-1-15 16,-1 0 0-16,1 0 12 15,-1 0-13 1,0-1 8-16,3 2-3 0,0-1 0 16,2-2 20-16,2 3-27 15,3-1 11-15,0 1-3 16,-2 2-6-16,-2 0 0 15,-4 0-3-15,-4 2 0 16,-6 11-14-16,-7 4 13 16,0 4 1-16,-11 5-7 15,-10 0 15-15,-6-1 2 16,1 1-10-16,-1-7 2 16,3-2-12-16,4-4 15 0,4-6-5 15,7-4 3-15,2-1 4 16,3-2-2-16,2 0-5 15,0 0 5-15,2 0-11 16,0 0-2-16,0 0 0 16,0 0 6-16,0 0-10 15,0 0 9-15,0 0 2 16,0 0-9-16,0 14 0 16,5 1 15-16,2 0-5 15,1-1 0-15,-1-1 3 16,1-1-1-16,2-3-2 15,-1-1 3-15,0-2-14 16,5-5 1-16,4-1-83 0,4-3-78 16,2-17-561-16</inkml:trace>
  <inkml:trace contextRef="#ctx0" brushRef="#br1" timeOffset="682634.8366">18365 12291 763 0,'0'0'114'16,"0"0"-105"-16,0 0 3 15,0 0 18-15,0 0 5 16,0 0 10-16,-14 29-36 0,14-16 1 16,0 1 5-16,0-3-11 15,0 3 15-15,6-3-16 16,9-1 0-16,0-2 14 15,4-6-11-15,-3-2-5 16,1 0 6-16,-4 0-4 16,-2-6 7-16,0-5-10 15,-5 0 5-15,-4-1 1 16,-2-3-6-16,0 3 0 16,0-2-5-16,-13 2-2 15,-6-1 6-15,-2 5-13 16,-6 1-19-16,1 4 32 15,2 2-25-15,1 1-29 0,-1 0-26 16,-2 0-184-16</inkml:trace>
  <inkml:trace contextRef="#ctx0" brushRef="#br1" timeOffset="685424.7594">19295 12223 97 0,'0'0'260'16,"0"0"-222"-16,0 0-9 16,0 0 71-16,0 0 26 0,85-38-59 15,-77 35-9-15,-2 1-39 16,0 1 21-16,-2 1-24 15,-2 0-14-15,4 0 25 16,-2 0-24-16,1 0 11 16,-1 8-3-16,3 2-5 15,-2 3 18-15,0 3-3 16,-4 1-19-16,-1 1 19 16,0 0-21-16,-6-1 13 15,-10 0 11-15,-2-1-21 16,-2-6 7-16,3-2-10 15,3-5 3-15,3-2 4 0,4-1-7 16,3 0 0-16,2-1 7 16,2-5-7-16,0-1-9 15,0 2-14-15,0-1 21 16,7 2-10-16,2 2 12 16,-1 2 0-16,1 0-4 15,3 0 8-15,0 0-4 16,3 7 0-16,0 3 3 15,2 0 5-15,-1-2-8 16,0 1 1-16,-1-2 6 16,0 0-3-16,-3-2-8 15,4-5-33-15,-2 0-100 16,-2 0-195-16</inkml:trace>
  <inkml:trace contextRef="#ctx0" brushRef="#br1" timeOffset="685786.218">19725 12185 613 0,'0'0'235'16,"0"0"-218"-16,0 0 1 15,0 0 11-15,0 0-3 0,0 0 33 16,15 36-26-16,-11-20-12 16,1 4-3-16,-2 1-17 15,-3 3 52-15,1 0-33 16,-1 1-10-16,0-1 12 16,2-2-15-16,0-2 10 15,0-4-17-15,1-3 5 16,3-1-5-16,-3-5 0 15,2 0 0-15,-2-1-4 16,0-2-14-16,-2-1-32 16,1-1-61-16,-1-2-93 15,-1 0-394-15</inkml:trace>
  <inkml:trace contextRef="#ctx0" brushRef="#br1" timeOffset="688290.0144">21328 11217 62 0,'0'0'583'0,"0"0"-519"16,0 0-20-16,0 0 12 16,0 0 7-16,0 0 5 15,0 0-25-15,0 0-21 0,0 1 4 16,0-1-23-16,0 1 13 16,-4 2-4-16,-1 1-9 15,-2 2 20-15,-3 5-20 16,1 1 3-16,-6 5 8 15,-2 3-10-15,-2 3 11 16,-1 4-15-16,1 3 8 16,-1 3 2-16,3 1-9 15,-3 0 0-15,4-1 9 16,-2-5-7-16,2-2 7 16,5-7-7-16,2-2 4 15,2-4 1-15,0-4-4 0,5-1-4 16,1-4 5-1,-1-1 0-15,2-1 2 0,-2-2-7 16,2 0-5-16,-1 0-7 16,-2 0-39-16,-3 0-68 15,-7 0-194-15</inkml:trace>
  <inkml:trace contextRef="#ctx0" brushRef="#br1" timeOffset="688942.0351">20580 12046 736 0,'0'0'102'15,"0"0"-87"-15,0 0 49 16,0 0-14-16,0 0-4 16,0 0-37-16,46 0-3 15,-33 0-12-15,2 0 3 16,-6 5 3-16,-1 10-1 16,-3 4-2-16,-5 0 3 15,0 3 4-15,0 2-2 16,-15-3 2-16,1-5-4 15,-3-2 0-15,4-4 7 16,0-3-7-16,3-4 0 16,6-3-1-16,-1 0 11 15,4 0-14-15,-3 0 4 16,4-5-27-16,0 0 22 16,0 3-16-16,0-1 21 0,4 1 0 15,2 2 2-15,3 0-2 16,2 0 4-16,5 0-3 15,-1 5 42-15,3 4-42 16,-2 1 5-16,-2 2 1 16,-4-1 0-16,-1 2-9 15,-2-4 2-15,-2 1-15 16,2-2-7-16,4-6-102 16,-1-2-164-16</inkml:trace>
  <inkml:trace contextRef="#ctx0" brushRef="#br1" timeOffset="689400.4283">20958 12098 502 0,'0'0'344'16,"0"0"-324"-16,0 0 0 15,0 0-1-15,0 0 21 16,0 0 10-16,-50 32-25 16,39-19 0-16,4-1-18 0,0-2-3 15,5-2 24 1,2-2-26-16,0 0-2 0,0-2 3 16,0 0 1-16,7 0 0 15,7 0-4-15,4 1 3 16,0 0-1-16,4 2 0 15,-1-1-2-15,-2 0 0 16,1-1 0-16,-8 1 0 16,1 0 0-16,-6 1 1 15,-4 0-16-15,-1-1 15 16,-2 5 0-16,0 2 1 16,-5 1 1-16,-15 3 18 15,0 0-2-15,-5 2-11 16,-1-1 25-16,3-3-26 0,5-3-5 15,0-3-1-15,6-5 0 16,0-3-23-16,0-1-94 16,-3-1-203-16</inkml:trace>
  <inkml:trace contextRef="#ctx0" brushRef="#br1" timeOffset="691283.8428">21363 11311 468 0,'0'0'113'0,"0"0"-44"16,0 0-18-16,0 0-8 15,0 0 6-15,0 0 1 16,-9-39-10-16,9 35-32 15,0 1 20-15,0 0-14 16,0 3 27-16,0 0-3 16,0 0-32-16,0 0 32 15,0 0-38-15,0 0 4 0,0 0 0 16,3 0 1 0,-3 0-5-16,1 0 0 0,5 1 1 15,4 8-9-15,4 5 8 16,5 3 0-16,8 1-4 15,-1 5 8-15,4 4 1 16,-4-1 2-16,0 2 1 16,-6-3-5-16,-1-2-1 15,-2-2-2-15,-3-4 27 16,-2-2-27-16,-3-2 1 16,-5-6-1-16,2-2 0 15,0-2 15-15,-3 0-15 0,0-2 0 16,-3-1 1-16,0 0-1 15,0 0 0-15,2 0-4 16,-1 0-24-16,2 0-33 16,1 0-100-16,4 0-358 15</inkml:trace>
  <inkml:trace contextRef="#ctx0" brushRef="#br1" timeOffset="692234.9625">21688 11877 697 0,'0'0'121'16,"0"0"-86"-16,0 0-25 16,0 0 62-16,0 0-11 15,0 0-14-15,1-8-47 16,-1 8 1-16,0 0-1 15,0 0 8-15,0 6-10 16,0 6 2-16,0 5 0 16,0 4 34-16,0 1-30 15,-4 1-1-15,1 1 10 0,0-1-5 16,3-1 1 0,0 1-9-16,0-3 0 0,0-2 4 15,0-4-4-15,9-5 0 16,0-2-4-16,3-6 8 15,1-1-1-15,0 0-2 16,6 0-1-16,-2-8 13 16,-3-1-13-16,2-4 0 15,-4-1-2-15,0-1 8 16,-1-2-3-16,-2 1-3 16,-2 3 0-16,-1 4 1 15,-3 2-1-15,-2 4 0 0,-1 1 0 16,0 2 3-1,0 0-5-15,0 0 2 0,0 0-4 16,0 0-4-16,0 7 8 16,0 6 0-16,0-1-5 15,0 2 13-15,0 3-4 16,2 0-1-16,-2 2-3 16,0-1 27-16,2 3-27 15,-2-4 2-15,2 3 8 16,0-2-6-16,1 2-1 15,0 0 2-15,1 0-1 16,-1-5 4-16,3-3-8 16,-3-4 0-16,0-2 0 0,0-3 7 15,0 0-7 1,-3-3 0-16,2 0 0 0,-2 0-7 16,0 0 7-16,0 0-40 15,3 0-6-15,0 0-30 16,0 0-67-16,-2 0-285 15</inkml:trace>
  <inkml:trace contextRef="#ctx0" brushRef="#br1" timeOffset="707976.5919">15531 14004 662 0,'0'0'148'15,"0"0"-23"-15,0 0-101 16,0 0 32-16,0 0-6 15,0 0-12-15,0 0 40 16,0 0-70-16,-5-6 10 16,5-5 7-16,0-8-19 0,0-5 22 15,5-8-28-15,4-9 5 16,4-8 1-16,1-5-6 16,2-4 0-16,0 1-3 15,4 2 14-15,0 8-15 16,-1 11 4-16,-3 9 0 15,-6 9-9-15,-3 10 9 16,-2 5 0-16,-2 3-6 16,0 0-4-16,3 16 1 15,2 7-5-15,2 7 14 16,-1 4-4-16,-2-1 4 16,3-2 0-16,0-4 0 0,-3-5 6 15,4-8-9-15,-1-6 3 16,-4-4 0-16,0-4-1 15,0 0 3-15,6-12-2 16,3-10 8-16,3-10-4 16,0-3 4-16,0 0-8 15,-2-1 0-15,0 7-6 16,-2 4 6-16,-2 8 0 16,-6 6-4-16,-2 9 16 15,-2 2-23-15,-2 0 11 16,3 5-3-16,7 9-18 15,1 10 21-15,-1 2 0 16,0 5-1-16,-2 4 9 16,-6 6-9-16,0 3 1 0,-2 2 0 15,0 2 4-15,-2-7-4 16,-6-7 0-16,1-7-1 16,4-8 1-16,3-4-15 15,0-6-98-15,16-9-61 16,11 0-67-16</inkml:trace>
  <inkml:trace contextRef="#ctx0" brushRef="#br1" timeOffset="708620.7091">16294 13791 724 0,'0'0'122'0,"0"0"-82"0,0 0 71 16,0 0-57-16,0 0-4 15,0 0-21-15,-48-9-23 16,26 29 8-16,1 0-14 16,5 2 1-16,4 0 8 15,8-2-9-15,4 0 0 16,0 0 5-16,4-3-4 16,12-2 2-16,5-6-3 15,3-5 0-15,5-3 4 16,-1-1-4-16,-7 0 0 15,-6-2 5-15,-7-8 2 16,-6-2 1-16,-2 0-8 0,0-2 0 16,-6-2-15-16,-6-1 15 15,2 2-12 1,-2 2 7-16,3 4-2 0,0 4 3 16,1 4-8-16,1 1 12 15,1 0-3-15,3 0 3 16,0 0-2-16,1 0-14 15,2 5 15-15,0 3-1 16,0 2-8-16,5-4 10 16,14-3-2-16,8-3 2 15,4 0 0-15,2-4 7 16,2-11 0-16,-6-3-4 16,-5-1-3-16,-4-1 0 0,-4-6 3 15,-5 0-3-15,-5-3 0 16,-6-1 4-16,0 4 2 15,0 1-1-15,-3 2-5 16,-8 4 9-16,-5 4-7 16,-1 3-2-16,-3 5 0 15,-4 4 2-15,1 0 5 16,2 3-12-16,5 0 5 16,5 0 0-16,4 0-18 15,5 0-26-15,2 10-43 16,0 2-6-16,20 5-11 15,7-2-45-15,3-3-164 0</inkml:trace>
  <inkml:trace contextRef="#ctx0" brushRef="#br1" timeOffset="708941.6109">16713 13596 326 0,'0'0'214'15,"0"0"-124"-15,0 0 18 16,0 0-26-16,0 0 35 15,0 0-35-15,29-18-55 16,-29 18 50-16,0 0-75 16,0 0 0-16,0 0 21 15,-6 2-19-15,-6 13 28 16,-3 2-32-16,-3 5 13 0,5 1-3 16,3-1-10-1,5 0 0-15,5 0 0 0,0-5 4 16,0-2 0-16,16-4-4 15,5-3 0-15,7-6 9 16,6-2-9-16,2 0 0 16,0 0 4-16,-4-8 2 15,-6 2-12-15,-5 5-26 16,-6 1-71-16,-7 0-19 16,0 0-390-16</inkml:trace>
  <inkml:trace contextRef="#ctx0" brushRef="#br1" timeOffset="710836.7023">17517 13813 607 0,'0'0'171'16,"0"0"-144"-16,0 0-26 16,0 0 75-16,0 0 31 0,94-27-54 15,-58 3 9-15,-2-5-45 16,-2-5-6-16,-5-2 26 15,-11 2-24-15,-6 1-8 16,-7 1 10-16,-3-1-11 16,0-1-1-16,0-1-3 15,-14 6 0-15,-1 2 1 16,5 10-1-16,-1 7 0 16,8 6-3-16,0 4 13 15,0 0-20-15,3 0 5 16,0 8-4-16,-2 9-9 15,-2 8 18-15,0 6 0 0,-1 3-4 16,4 1 13-16,1 4-17 16,0 1 8-16,0 2 0 15,0 5-2-15,0-3 9 16,0-5-7-16,0-12 7 16,0-8-3-16,0-9 3 15,0-8-7-15,0-2 0 16,0 0 17-16,3-7-17 15,10-20 0-15,11-7-2 16,4-3-21-16,3 4-3 16,-5 12-16-16,1 9-1 15,-8 12 38-15,-7 0-34 16,1 4 39-16,-4 13-4 0,-1 3 13 16,2 0-12-1,-1-1 3-15,2-8 0 0,0-6 16 16,5-3-13-16,3-2 14 15,3 0 27-15,3-15-33 16,3-7 18-16,-2-5-29 16,0 0 0-16,-6 0-1 15,-3 2 5-15,-5 5-4 16,-5 7 1-16,-5 6 12 16,-1 4-13-16,-1 3 0 15,0 0-4-15,-3 0-9 16,-13 8 10-16,-5 9 3 0,0 4-4 15,2 4 9 1,1 0-6-16,7-2 1 16,4-1 0-16,5-5-8 0,2-2 8 15,0-2 0-15,8 0-8 16,13-4 19-16,6-1-15 16,2-8 4-16,4 0 0 15,-1 0 2-15,-1-2-2 16,-4-7-11-16,-5 0 4 15,-5 2 3-15,-3-2 4 16,-4 1 0-16,2 2 0 16,-2-2-2-16,-2-1 2 15,2 1 0-15,3-4-5 16,-1 1 15-16,1 2-13 16,-2 0 3-16,-2 4 0 0,-3 3-8 15,-3 1 8-15,-3 1 0 16,0 0-7-16,0 0 4 15,-9 0-1-15,-9 12-1 16,-8 6 5-16,-2 6 0 16,4 2 3-16,4-1-3 15,6-1 7-15,8-3 2 16,4 1-11-16,2-5 2 16,0-4 0-16,13-2 2 15,4-5-2-15,6-3 0 16,1-3 8-16,1 0-2 15,-4-3 0-15,-5-9-6 0,-2-1 1 16,-8-2 4 0,-2 2-5-16,-2 0 0 0,-2 1-7 15,0 7 4-15,0 2-9 16,-3 3-23-16,-5 0-32 16,2 5 31-16,-2 7 3 15,4 4 24-15,3 0-7 16,1 1 22-16,0-3-7 15,0-3 1-15,7-2-5 16,8-5-1-16,4-4 6 16,3 0-1-16,1-10-4 15,0-9 10-15,-2-1-3 16,-2-2-2-16,-3-3 2 16,-5-4 27-16,1-4-13 15,-2-3-10-15,-2 1 22 0,-4 1-21 16,1 5 29-16,-2 5-29 15,-2 7-2-15,1 2 39 16,-2 7-38-16,0 1 0 16,0 3 27-16,0 4-27 15,0 0 9-15,0 0-15 16,2 0 9-16,-2 2-26 16,0 15 10-16,0 9 7 15,2 7 2-15,-1 9 6 16,2 5-8-16,-1 3 0 15,-1-1-1-15,2-3 1 16,-2-4 0-16,-1-4 1 0,0-6-6 16,0-6 16-16,0-5-10 15,0-8-1-15,2-6 0 16,0-5 0-16,0-2 1 16,2 0-1-16,1-16 33 15,3-11-32-15,-2-7 1 16,0-5-2-16,-3-4 10 15,-1-6-28-15,1-4 18 16,0 0-8-16,1 0 7 16,2 4-16-16,2 6 15 15,2 6-2-15,3 8-5 16,0 3 3-16,1 9 6 16,-3 5 0-16,-4 7-12 15,-2 5 14-15,2 0-5 0,-2 0 2 16,4 14-5-16,0 10-10 15,-1 4 16-15,-2 3 0 16,-6 2 15-16,0 1-15 16,0 3 19-16,-10 1-19 15,-8-1 9-15,-3-4 0 16,-1-4-9-16,-5-2-9 16,-6-3 7-16,-10-3-93 15,-9-4-152-15</inkml:trace>
  <inkml:trace contextRef="#ctx0" brushRef="#br1" timeOffset="711412.2507">16129 14846 462 0,'0'0'40'0,"0"0"9"15,0 0-47-15,0 0-2 16,0 0 154-16,0 0-83 16,-78 23-52-16,78-17-19 15,24-1 6-15,16-3 16 16,22-2 27-16,27 0-20 0,27-19-6 15,26-3-18 1,19-3 5-16,14-3 9 0,7 3 0 16,-4 1 12-1,-4 4-31-15,-7 2 0 0,-14 1 23 16,-10-2-23-16,-14 2-5 16,-18 1 2-16,-10 0 6 15,-20 7 2-15,-18 0-5 16,-19 4 0-16,-18 4-3 15,-14 1 5-15,-6-1-2 16,-6 1 0-16,0 0-17 16,0 0 3-16,0 0-177 15,0-4-264-15</inkml:trace>
  <inkml:trace contextRef="#ctx0" brushRef="#br1" timeOffset="715852.7652">12849 4102 120 0,'0'0'138'0,"0"0"21"16,0 0-126-16,0 0 12 15,0 0 4-15,0 0 1 16,0 0 13-16,0 0-41 15,0-38 30-15,0 36-2 16,0-1-37-16,0 1 22 16,0 2-35-16,0 0 7 15,0 0-5-15,0 0-2 16,0 0 0-16,0 0 0 16,0 0 13-16,0 0-26 15,0 5 9-15,0 9 4 16,0 6-4-16,0 2 4 0,0 3 0 15,0-1 4-15,0-3 6 16,0-2-15-16,6-5 5 16,-1-3 0-16,0-5-10 15,0-1 10-15,2-2 0 16,-1 0 10-16,2-2-3 16,1 1 6-16,5-2-13 15,2 0 6-15,10 0 19 16,7-11-19-16,9-9-6 15,0-2 20-15,-4-3-6 16,1 0-13-16,-7-1-1 16,-3 1 0-16,-5 2 6 15,-1 5-6-15,-4 3 0 0,-4 1-1 16,0 4 14 0,-2 2-26-16,3 2-14 0,3 2-68 15,6 0 73-15,6-4-97 16,4-5-138-16</inkml:trace>
  <inkml:trace contextRef="#ctx0" brushRef="#br1" timeOffset="723889.9902">10028 7369 49 0,'0'0'56'16,"0"0"-54"-16,-91 0 82 16,69 0-32-16,5 0 19 0,1-3-2 15,5-3-62-15,3 2 65 16,-1 0-58-16,4 1-8 16,1-1 18-16,2 4-15 15,2-2-16-15,0 2 7 16,0 0-190-16,11 0 111 15,3 0 7-15,-3 0 22 16,-1 0 44-16,-3 0-2 16,-5 0 8-16,-2 0 8 15,0 0-2-15,0 0 61 16,0 0-67-16,0 0 3 16,0 0 35-16,0 0-32 0,0 0 20 15,0 0 76-15,0 0-55 16,0 0 43-16,0 0-80 15,0 0-9-15,0 0 10 16,0 0 13-16,0 0-21 16,0 0-3-16,0 0 0 15,0 0 25-15,0 0-19 16,0 0 25-16,0 0 21 16,0 0-44-16,0 0 11 15,0 0-19-15,0 0 4 16,0 0-8-16,0 0 7 15,0 0-3-15,0 4 8 16,0 5-1-16,5 2-7 0,1 2 0 16,4 1 2-1,-1 0 24-15,2 2-26 0,-4-3 0 16,2 4-13-16,0 0 43 16,0 2-35-16,0 2 5 15,3 0 0-15,-2 3 20 16,1-1-20-16,1 5 0 15,0 0 16-15,1 2-13 16,0 1 11-16,2 1-14 16,-1 4 7-16,-1-1-5 15,4 2-2-15,-5 1 0 16,-1-1 15-16,1 1-5 16,2 2-3-16,-2 3-7 15,1 3 1-15,1 5 3 0,-1-3-4 16,0-1 0-16,-2-5 14 15,0-1-2-15,2-1-8 16,-4-1-4-16,-1 0 0 16,5 1 10-16,-3-2-10 15,5-1 0-15,0 0 3 16,3-1 16-16,1-2-21 16,4-2 2-16,-3 0 0 15,-3-4 2-15,-4 1-2 16,-5-5 0-16,-4 0 17 15,-4 0-12-15,0 2 39 16,0-2-44-16,2 1 14 16,2 4-4-16,0 0-10 0,2 1 0 15,-1-1-5-15,0 1 22 16,-1 4-18-16,2 1 1 16,0 0 0-16,-2 3 6 15,1 1-6-15,-1 0 0 16,1 1-2-16,-2-4 12 15,6-2-3-15,-5 0-7 16,1-3 0-16,-1-2-8 16,-1 0 8-16,-1 3 0 15,-1 2-2-15,1 2 15 16,-1 1-17-16,1 2 4 16,3 1 0-16,-2 1-1 0,2 0 1 15,0-2 0-15,-4 0-5 16,-1 4 20-16,0-2-21 15,0 2 6-15,-1-1 0 16,-7 2 4-16,-2-6-4 16,0 3 0-16,-1 1-9 15,-1 3 23-15,1 7-17 16,-1 1 3-16,2 2 0 16,1 0 4-16,1-3-4 15,1-6 0-15,3-2-11 16,-2 1 22-16,6-1-11 15,-2 2 0-15,1 0 6 16,1-3-5-16,-2-2-1 0,1 3 0 16,-1-3-2-1,0 1 14-15,0-2-8 0,-1 0-4 16,-2-2 0-16,1 0 11 16,2 0-11-16,-2 2 0 15,2 1 4-15,-1 0 5 16,2 0-2-16,1 3-7 15,0 2 6-15,0 5-14 16,0-1 8-16,0-1 0 16,1 1 0-16,4-4 14 15,4-2-15-15,0 3 1 16,-2 3 0-16,2 1-11 16,-1 5 11-16,0 4 0 15,-1-4-1-15,0 3 16 0,-1-2-18 16,4 0 3-16,0-3 0 15,4-1-9-15,-2-2 9 16,-1-2 0-16,0-2-5 16,0 2 20-16,0 4-17 15,-1 4 2-15,0 3 0 16,0 2 10-16,3 2-9 16,-3-4-1-16,1 3 5 15,2 0 10-15,1 2-17 16,0-2 2-16,0-1 0 15,-1-3-4-15,-2 0 4 16,-3-1 0-16,1-1-7 16,-3 2 22-16,-1-1-19 15,-3 1 4-15,-1 3 0 0,-1 5 6 16,0 1-6-16,0 0-2 16,0-4-2-16,0-5 8 15,0-1-7-15,0-2 3 16,0 2 0-16,0-4-11 15,-6 1 11-15,-5-1 0 16,-2-2-3-16,0 2 14 16,-5-1-16-16,-1 0 5 15,-1 2 0-15,-4-4 2 16,2-1-2-16,2-3 0 16,0-3-2-16,0 0 14 0,2-3-15 15,0 2 3-15,-2 0 0 16,3-2-6-16,-1 0 6 15,0-4 0-15,-1 0-4 16,2-4 16-16,0 0-16 16,0-2 4-16,4 0 0 15,2-1-5-15,-1 1 5 16,3-2 0-16,0 1-5 16,-1-2 19-16,3 0-21 15,-4 2 7-15,2-4 0 16,-1 3 1-16,-2-5-1 15,0-2 0-15,1-3-6 16,2-4 18-16,1-2-15 16,1-2 3-16,2 1 0 15,2-1-4-15,-2-1 4 0,2 1 0 16,-1-2-9-16,1-1 21 16,-2-1-12-16,1 0 0 15,-1-1 0-15,1-2-8 16,1-1 8-16,3 1 0 15,-2-4 4-15,2 0 8 16,0 0-17-16,0 0 5 16,0 0 0-16,0 0 1 15,0 2-1-15,0-2 0 16,0 0-8-16,0 0 12 16,0 0-8-16,0 1-24 15,-1 2 8-15,1 0-5 0,-4 0 1 16,2 4-14-16,-2 0 13 15,-1 1-49-15,0 2-12 16,-4-1-112-16,-8-8-347 16</inkml:trace>
  <inkml:trace contextRef="#ctx0" brushRef="#br1" timeOffset="732428.8317">7807 5339 78 0,'0'0'59'0,"0"0"-14"0,0 0 34 16,0 0-72-16,0 0 20 15,0 0 25-15,0 0-31 16,21-36 17-16,-19 29-12 16,-2-1-26-16,0 3 61 15,0 1-60-15,0-1 11 16,0 2 75-16,0-1-53 15,-5 0-10-15,1 2-24 16,2 1 9-16,-2 1 28 16,-1 0-37-16,4 0 0 15,-4 0 17-15,5 0 2 16,0 0-25-16,0 0 6 0,0 0 0 16,0 0 64-16,0 0-58 15,0 0 11-15,0-1 15 16,0-1-28-16,-4 2 21 15,4 0-25-15,0 0 8 16,0-3 6-16,0 3-14 16,0 0 0-16,0 0 9 15,0 0-4-15,0 0-6 16,0 0 1-16,0 0 0 16,9 0-16-16,6 0 16 15,5 0 0-15,4 0-3 16,-1 0 20-16,2 0-26 15,-1 0 9-15,3 0 0 16,-2 0-6-16,-1 0 6 0,-1 0 0 16,0 0-13-16,1 0 36 15,0 0-23-15,-2 0 0 16,4 0 2-16,1 0-24 16,0 0 25-16,1 0-3 15,-3 0 0-15,-1 0 10 16,-5 3-12-16,1-1 2 15,-4 2 0-15,-1-1 3 16,-1 2-3-16,0-2 0 16,-2-1-3-16,2 1 16 15,-2-2-24-15,-2 0 11 16,3 1 0-16,0 1 1 0,3-1-1 16,2 1 0-1,0-1-1-15,1 2 14 0,-1-1-20 16,-2 1 7-16,-1-1 0 15,2-2-8-15,-4 2 8 16,3-1 0-16,-2 1 0 16,2-2 11-16,-1 2-15 15,3-3 4-15,-1 4 0 16,2 1-5-16,-1-5 5 16,1 2 0-16,3-1-12 15,2 1 25-15,1-2-13 16,1 0 0-16,1 0 3 15,0 0-7-15,1 0 4 0,1 0 0 16,2 0-6-16,-3-2 19 16,2 2-26-1,-2 0 13-15,0 0 0 0,1 0 1 16,-1 0-1-16,5 0 0 16,0 0-13-16,1-1 28 15,5-5-15-15,1-1 0 16,1 0 5-16,-4-1-21 15,2 1 16-15,0-1 0 16,1 1-3-16,9 3 15 16,-4 1-14-16,1 0 2 15,-3 3 0-15,-2 0-7 16,-1 0 7-16,-1 0 0 0,-1 0 12 16,1-2-3-16,6-1-11 15,2 0 2-15,0 0 0 16,6 0-3-16,1 0 3 15,-3 3 0-15,0-2-8 16,-2 2 18-16,-3-2-11 16,-1 1 1-16,-2-1 0 15,1 2-11-15,-1-1 11 16,-3 0 0-16,-2-1-4 16,0 1 19-16,-2 1-30 15,-2 0 14-15,1 0 1 16,-4 0-10-16,-1 0 10 15,0 0 0-15,-5 0 9 0,0 0-5 16,-1 0 1 0,-1 0-5-16,2 0 0 0,2 1-5 15,-1 2 5-15,4 0 0 16,-3-2-5-16,1 1 18 16,-2-2-16-16,1 0 3 15,0 0 0-15,-2 2-9 16,-1 1 9-16,-2 0 0 15,-2 0-5-15,0 1 20 16,3 0-19-16,-4-1 4 16,4-3 0-16,-6 3-14 15,0-3 14-15,-1 0 0 16,-5 0-1-16,2 0 17 16,-7 0-15-16,-3 0-1 15,0 0 0-15,-3 0-8 0,2 0 8 16,-2 0 0-16,0 0-7 15,0 2 23-15,1-1-28 16,1 0 12-16,4 1-22 16,1-1 15-16,-3 3-64 15,1-1-9-15,-4 0-81 16,-1 2-31-16</inkml:trace>
  <inkml:trace contextRef="#ctx0" brushRef="#br1" timeOffset="737821.7839">4651 14795 424 0,'0'0'108'16,"0"0"-44"-16,0 0 12 15,0 0 45-15,0 0-79 16,0 0-27-16,0 0 52 16,0-38-52-16,0 35 56 15,0 0-28-15,0 2-36 16,0 0 69-16,0 1-76 16,0 0 9-16,0-2 13 15,0 2-19-15,-2 0 5 16,2 0-8-16,0 0 0 0,-1 0-13 15,1 0 13 1,-2 0 0-16,-2 0-4 0,0 0 10 16,-2 0-4-16,0 0-2 15,-2 2 0-15,4-2 15 16,-2 0-14-16,3 0-1 16,-2 0 19-16,2 0-9 15,0 0-10-15,3 0 0 16,0 0 0-16,0 0-12 15,0 0 12-15,0 0-6 16,0 0-1-16,0 0 0 16,0 0 2-16,0 0-9 15,0 0 14-15,0 0-26 16,0 0 32-16,0 0-6 0,0 0 9 16,0 0-4-16,0 0 0 15,0 0-5-15,0 0 0 16,0 0-11-16,0 0 11 15,0 0 0-15,0 0-8 16,0 0 7-16,0 0-5 16,0 0-16-16,2 0 22 15,0-2-24-15,2 1 24 16,-1 1 0-16,-2 0-2 16,-1 0 10-16,0 0-4 15,0 0-4-15,0 0 0 16,0 0-8-16,0 0 8 15,0 5-1-15,-1 15-1 0,-8 9 4 16,-4 8 13-16,-2 8-15 16,-2 6 14-16,1-1-4 15,-5 4-10-15,-3-3 0 16,0 1 7-16,-6-2 6 16,5-4-13-16,-2-3 0 15,8-7 0-15,2-9 6 16,6-6-6-16,6-5 0 15,3-7-3-15,2-3 9 16,0-5-9-16,0-1 3 16,0 0 0-16,0 0 14 15,0 0-14-15,0 0 0 0,0 0-3 16,0 0-10-16,0 0-86 16,-9 0-154-16</inkml:trace>
  <inkml:trace contextRef="#ctx0" brushRef="#br1" timeOffset="738302.3892">4371 15478 478 0,'0'0'172'15,"0"0"-83"-15,0 0-33 16,0 0 27-16,0 0-44 16,0 0-38-16,-57 6 43 15,30 10-42-15,-6 3-2 16,-5 5 30-16,6 2-9 15,4-1 18-15,9-3-39 16,12-1 0-16,7-2-9 16,0-1 9-16,16-4 0 0,13-2 0 15,6-8 3 1,2-4 7-16,3 0-10 0,-3-9 7 16,-7-6-30-16,-13 0 15 15,-10 0-21-15,-7 5 26 16,-2-2-16-16,-23 4 4 15,-9 3-27-15,-6 2 42 16,5 3-23-16,6 0 23 16,10 0-10-16,11 0 9 15,8 0-48-15,0-3-222 16,19-7-145-16</inkml:trace>
  <inkml:trace contextRef="#ctx0" brushRef="#br1" timeOffset="738624.5789">4621 14939 616 0,'0'0'103'0,"0"0"-103"15,0 0 0-15,0 0 10 16,76 86 26-16,-36-57 8 16,4 3 38-16,-1-1-54 15,2-3 20-15,-2 2-33 0,3-4-10 16,-2 3 40 0,0 0-45-16,-3-2 0 0,-4-1-4 15,-3-4 17-15,-5-2-28 16,-6-2-15-16,-5-1-96 15,-5-2-3-15,-2-4-421 16</inkml:trace>
  <inkml:trace contextRef="#ctx0" brushRef="#br1" timeOffset="739008.2838">5793 15596 866 0,'0'0'13'16,"0"0"18"-16,0 0 8 15,-82-13-10-15,66 9 66 16,1 4-93-16,2 0 2 16,-1 5-3-16,0 14 4 15,0 4-10-15,4 5 5 16,4 1 0-16,6 0-2 15,0-6 2-15,3-3 0 16,14-6-5-16,0-5 14 16,2-7-7-16,4-2-2 0,0-8 0 15,-2-16 27-15,-3-6-25 16,-12-1-2-16,-6 0 15 16,-3 3-10-16,-25 4-5 15,-8 6 0-15,-11 3 0 16,-10 9-8-16,-3 6 8 15,-1 4-77-15,4 21-54 16,1 9-180-16</inkml:trace>
  <inkml:trace contextRef="#ctx0" brushRef="#br1" timeOffset="739540.3243">4318 16148 440 0,'0'0'105'0,"0"0"-22"0,-51-83-18 15,34 56 50-15,2 6-57 16,1 4 0-16,3 3 4 15,0 3-23-15,3 5-3 16,-2-1-10-16,3 6 2 16,-2-1 40-16,-6 2-68 15,0 0 0-15,-12 3 13 16,-4 18 0-16,-14 5-13 16,-3 6 0-16,-5 6 6 15,-4-1-10-15,3-1 4 16,2 3 0-16,3-5 5 0,3-3-5 15,7-4 0 1,9-3-8-16,10-7-53 16,9-6 1-16,5-5-102 0,6-6-26 15,0 0-365-15</inkml:trace>
  <inkml:trace contextRef="#ctx0" brushRef="#br1" timeOffset="739892.0663">3592 16394 853 0,'0'0'74'0,"0"0"-54"0,0 0 61 16,-103 12-40-16,72 4-23 16,7 4 31-16,3 7-49 15,8 5 0-15,8 4-5 16,5 5 5-16,0-4-3 15,21-6 1-15,4-4 2 16,4-10-12-16,2-8 20 16,2-9-8-16,1 0 7 15,-1-6 3-15,-3-12-6 16,-11-4-4-16,-5-4 0 16,-14-1-21-16,0 1 20 15,-11 3-21-15,-17 3-4 16,-4 7 5-16,3 6 10 15,6 4-3-15,11 3-7 0,8 0-5 16,4 0-140-16,0-2-199 16</inkml:trace>
  <inkml:trace contextRef="#ctx0" brushRef="#br1" timeOffset="740169.9503">3993 15884 298 0,'0'0'500'16,"0"0"-490"-16,0 0-9 16,0 0-1-16,0 0 1 15,103 57 33-15,-49-28 46 16,7 7-80-16,-3 2 17 15,-6 5 12-15,-7 1-29 16,-6-8 0-16,-12-1 4 16,-2-7-4-16,-4-4-33 15,-7-8-114-15,-3-12-285 16</inkml:trace>
  <inkml:trace contextRef="#ctx0" brushRef="#br1" timeOffset="740508.6684">4742 16307 788 0,'0'0'171'15,"0"0"-169"-15,0 0 21 16,0 0-10-16,-85 65 60 16,64-37-26-16,3 1-41 15,8 0 14-15,10-5-20 16,0 0 0-16,0-5-1 15,18-2 1-15,-2-7 0 16,5-5 5-16,0-5-5 16,-5 0 9-16,-4 0-9 15,-6 0 5-15,-5-3 6 16,-1-6-7-16,0-4-4 0,-17-1 0 16,-10 0-16-16,-6 3 12 15,-1 4-12-15,3 2-30 16,7 4 27-16,15 1-31 15,9 0-33-15,4-8-82 16,25-8-446-16</inkml:trace>
  <inkml:trace contextRef="#ctx0" brushRef="#br1" timeOffset="740853.4171">5594 15848 721 0,'0'0'47'16,"0"0"-37"-16,0 0 47 16,0 0 53-16,0 0-96 15,0 0-9-15,0-15 2 16,0 15 5-16,0 0-12 15,0 0 29-15,0 7-28 16,0 11 36-16,-2 11 7 16,-10 9-5-16,-3 9 35 15,-4 6-69-15,-3 0 8 16,0 0 2-16,2-5-15 0,1-4 3 16,5-7-3-16,6-6-35 15,8-6-9-15,0-9-141 16,8-12-177-16</inkml:trace>
  <inkml:trace contextRef="#ctx0" brushRef="#br1" timeOffset="741212.7995">5488 16489 791 0,'0'0'59'0,"0"0"-41"0,0 0-4 15,0 0 45 1,0 0-59-16,0 0 11 0,-11 87-5 16,23-72-4-16,6-2-2 15,0-5 3-15,3-3 5 16,-2-4 3-16,-2-1-11 16,-2 0 0-16,-6 0 20 15,-5 0-17-15,-4-1-3 16,0-6 20-16,-3 1-15 15,-19-3 3-15,-9 4-8 16,-11 2 0-16,-2 3 6 16,3 0 18-16,8 0-24 0,10 0 46 15,15 4-45 1,3 0-1-16,5-4-3 0,0 0-58 16,22 0-30-16,13-5-44 15,7-24-254-15</inkml:trace>
  <inkml:trace contextRef="#ctx0" brushRef="#br1" timeOffset="741482.846">5680 15824 818 0,'0'0'129'15,"0"0"-129"-15,0 0-6 0,0 0-8 16,0 0 28-16,0 0-3 16,93 79 46-16,-47-48-51 15,-3 4 14-15,-3 5-10 16,-7-4 1-16,-4 0 8 16,-3-4-19-16,-6-7-13 15,-1-1 3-15,-1-7-113 16,2-5-29-16,-3-4-562 15</inkml:trace>
  <inkml:trace contextRef="#ctx0" brushRef="#br1" timeOffset="741858.1437">6438 16295 859 0,'0'0'78'0,"0"0"-65"16,0 0 15-16,0 0 46 16,0 0-60-16,-70 87-5 15,65-58-9-15,2 1 0 16,3-1 22-16,0-1-22 16,0-1 0-16,0-3 3 15,5-3 2-15,11-7-4 16,-2-3-1-16,8-8 0 0,3-3 1 15,-2 0 20 1,4-19-21-16,-8-6 7 0,-5-4-6 16,-4-2 17-16,-10 2-18 15,0 5 4-15,-19 2-6 16,-8 7 2-16,-9 5-5 16,-5 7 0-16,-3 3-2 15,-3 4-29-15,1 17-47 16,-2-1-119-16,-1 2-481 15</inkml:trace>
  <inkml:trace contextRef="#ctx0" brushRef="#br1" timeOffset="742824.565">3185 16781 838 0,'0'0'107'0,"0"0"-103"0,0 0 8 16,0 0 17-16,0 0-22 16,0 0 31-16,-6 35-31 15,0-10-7-15,-2 5 36 16,-6 8-18-16,-4 3 11 15,-3 7-14-15,-6 6-11 16,-3 2 32-16,2 1-28 16,1-7-8-16,9-7 2 15,5-11 4-15,6-9-12 16,3-9-13-16,4-5-84 16,0-9-55-16,0 0-279 15</inkml:trace>
  <inkml:trace contextRef="#ctx0" brushRef="#br1" timeOffset="743161.0417">2849 17338 365 0,'0'0'542'16,"0"0"-497"-16,0 0-23 15,-98 56 32-15,79-34-10 16,3 2-10-16,7 2-29 15,6-3 9-15,3 0-16 16,2-1 2-16,13-3 0 16,12-4-5-16,3-5 15 15,3-7-10-15,7-3 0 0,1-11 0 16,-6-10-11-16,-10 1 7 16,-11 1-6-1,-13 4 6-15,-1 1 8 0,-9 3-5 16,-15 3 1-16,-7 2 0 15,-1 4-13-15,2 0 13 16,7 1-7-16,9 1-8 16,11-2-65-16,3-5-38 15,8-10-306-15</inkml:trace>
  <inkml:trace contextRef="#ctx0" brushRef="#br1" timeOffset="743492.4299">3336 16749 611 0,'0'0'300'0,"0"0"-300"15,0 0-28-15,0 0 28 16,0 0 38-16,0 0 5 16,98 98-1-16,-62-68-3 15,-2 2-24-15,0 3 42 16,-2 1-51-16,-8 0 3 0,1-2 16 16,-7 0-22-16,-5-3 8 15,1-4-11-15,-3-4-15 16,-1-5-16-16,3-8-147 15,-8-5-204-15</inkml:trace>
  <inkml:trace contextRef="#ctx0" brushRef="#br1" timeOffset="743889.4854">3902 17330 783 0,'0'0'67'16,"0"0"-47"-16,0 0 30 16,0 0 3-16,0 0 61 15,0 0-95-15,-62 1 10 16,44 9-13-16,-6 6-15 16,-3 6 10-16,-3 5-11 15,3 3 3-15,5 0 30 16,8 2-29-16,9-6-4 15,5-2 0-15,0-4-6 16,11-4 5-16,16-6 1 16,6-8-4-16,6-2-14 15,3-9-8-15,-7-10-22 16,-10-9 29-16,-15 3-19 16,-10 2 17-16,-3 4 5 0,-24 5 16 15,-9 6-15-15,-4 4 15 16,3 2-7-16,8 2-2 15,14 0 9-15,14 0-25 16,1-5-90-16,21-10-445 16</inkml:trace>
  <inkml:trace contextRef="#ctx0" brushRef="#br1" timeOffset="744258.3956">4581 16699 706 0,'0'0'116'16,"0"0"-37"-16,0 0-41 15,0 0 2-15,0 0-35 16,0 0-3-16,-6 13 29 16,6 5-24-16,0 7 4 0,0 9 29 15,0 5-4 1,-11 5 1-16,-5 3-3 0,0-5-24 16,-4-4 28-16,5-6-38 15,4-7 0-15,3-5 6 16,8-9-6-16,0-2-38 15,0-7-96-15,3-2-143 16,6 0-255-16</inkml:trace>
  <inkml:trace contextRef="#ctx0" brushRef="#br1" timeOffset="744611.0074">4464 17224 786 0,'0'0'108'16,"0"0"-102"-16,0 0 66 16,0 0 7-16,-83 59-43 15,75-49-8-15,4-1-28 16,4 3 1-16,0-2-13 16,0 2 12-16,2 1-2 15,14 1-2-15,11-3 5 16,4-8-7-16,8-1 4 15,0-2-55-15,1-2 43 16,-10-12-93-16,-15-2 40 16,-9 0 50-16,-6 1 17 15,-6 1 31-15,-15 3-12 0,-9 5 10 16,-4-1 25 0,3 6-35-16,5 1-9 0,5 0 13 15,8 0-23-15,13-3-7 16,0-2-121-16,4-6-351 15</inkml:trace>
  <inkml:trace contextRef="#ctx0" brushRef="#br1" timeOffset="744889.2797">4558 16736 505 0,'0'0'31'0,"0"0"118"0,0 0-92 15,47 75-19-15,-26-51 43 16,5 2-25-16,1-1-35 16,3 1 20-16,-2-1-19 15,0 1 11-15,-4-2-32 16,1-4 11-16,-3-1-13 15,-7 0 1-15,3-4-29 16,0-2-63-16,-2-7-136 16</inkml:trace>
  <inkml:trace contextRef="#ctx0" brushRef="#br1" timeOffset="745271.5392">4972 17195 739 0,'0'0'101'0,"0"0"-95"15,0 0 78-15,0 0 1 16,0 0-59-16,0 0 29 16,-30 83-53-16,24-59 20 15,0 1 1-15,6-2-19 16,0 1 0-16,0-4-4 15,12-3 0-15,4-3 3 0,4-2-1 16,2-7-2-16,2-5-21 16,0 0-8-16,-3 0 11 15,-5-17-8-15,-8 0 19 16,-8 3-1-16,0-6 16 16,-17 9-8-16,-11 0 3 15,-5 6 7-15,0 2 16 16,8 3-26-16,4 0 0 15,12 0-3-15,9 0-6 16,0 0-49-16,9 0-195 16,15-13-135-16</inkml:trace>
  <inkml:trace contextRef="#ctx0" brushRef="#br1" timeOffset="745659.2459">5349 16758 649 0,'0'0'129'0,"0"0"-81"15,0 0 32-15,0 0 11 16,0 0-47-16,0 0-37 0,0 0-2 16,0 0-5-16,0 4 0 15,0 8 22-15,0 5 3 16,0 10 10-16,-12 4-6 16,-4 6-10-16,-7 1 51 15,3-4-60-15,3 0 2 16,2-6 11-16,8 0-22 15,2-6-1-15,5-3-2 16,0-5-26-16,5-2 15 16,14-4-120-16,2-8-39 15,1 0-221-15</inkml:trace>
  <inkml:trace contextRef="#ctx0" brushRef="#br1" timeOffset="746021.445">5333 17166 818 0,'0'0'151'15,"0"0"-141"-15,0 0 2 16,0 0 3-16,0 0 7 16,0 0 32-16,-12 49-54 15,10-33 0-15,1 1 8 16,1 0-3-16,0-2-7 15,0 2 2-15,1-4 0 0,10-4 2 16,0 0-2-16,3-6 0 16,2-3-1-16,-1 0 8 15,-4-4-13-15,-5-9 6 16,-2-2 0-16,-4 1-19 16,0-2 17-16,-10 5 2 15,-8 1 0-15,-3 3 9 16,-1 4-8-16,2-1-1 15,4-1 0-15,7 0-16 16,6-7-77-16,3-7-34 16,3-6-530-16</inkml:trace>
  <inkml:trace contextRef="#ctx0" brushRef="#br1" timeOffset="746274.4342">5383 16796 786 0,'0'0'84'0,"0"0"-75"15,0 0-9-15,0 0 0 16,0 0 9-16,0 0 2 16,55 37 0-16,-25-16 15 15,0 2-23-15,1 2 32 16,-2 2-27-16,-5-2 0 15,1 1 11-15,-4-4-19 0,-4-1-13 16,0-5-48-16,-3-5-111 16,1-4-362-16</inkml:trace>
  <inkml:trace contextRef="#ctx0" brushRef="#br1" timeOffset="746637.1604">5813 17098 596 0,'0'0'311'0,"0"0"-259"0,0 0-42 15,0 0 71 1,0 0-46-16,-25 71-7 0,19-41 4 16,3-2-28-16,3-1 15 15,0-4-19-15,6-3 0 16,10-6-7-16,2-4 7 15,6-7-7-15,1-3 5 16,-5 0-27-16,-6-5 2 16,-3-4 3-16,-8-2 24 15,-3-1-18-15,0 2 24 16,-6 2-6-16,-11 0 13 16,-3 1-13-16,-4 1 18 15,0 6-18-15,4 0 0 16,4 0 0-16,6 0 0 15,4 0-13-15,6 0-11 16,0 0-153-16,7 0-128 16</inkml:trace>
  <inkml:trace contextRef="#ctx0" brushRef="#br1" timeOffset="747054.7326">6492 16682 719 0,'0'0'132'0,"0"0"-77"16,0 0 90-16,0 0-91 15,0 0-10-15,0 0 17 16,-16-3-40-16,15 3 16 16,-3 0-37-16,-5 6 7 15,-5 16-19-15,-6 7 18 16,-7 9-6-16,-3-1 9 0,2 4 4 15,-1-1-16 1,8-1 3-16,2-3 0 0,10-6-26 16,7-4-12-16,2-4-68 15,0-5-35-15,14-6-69 16,4-7-448-16</inkml:trace>
  <inkml:trace contextRef="#ctx0" brushRef="#br1" timeOffset="747425.5148">6334 17190 814 0,'0'0'43'16,"0"0"-12"-16,0 0 45 0,0 0-23 16,0 0 23-16,-79 78-75 15,70-59 7-15,1 2 1 16,2 1-2-16,6-4-7 15,0-3 0-15,0-1 0 16,8-5-17-16,5-1 17 16,3-3-12-16,2-4 10 15,-3-1-20-15,1 0 4 16,-9 0-14-16,0 0 15 16,-7-4 4-16,0 2 13 15,0-3 0-15,-11 3-2 16,-5 2 13-16,-2 0-11 15,0 0 2-15,4 0 6 0,3 0 14 16,8 2-22-16,3 3-14 16,0-5-57-16,14 0-109 15,8-11 29-15,8-14-459 16</inkml:trace>
  <inkml:trace contextRef="#ctx0" brushRef="#br1" timeOffset="747700.9783">6444 16771 797 0,'0'0'9'0,"0"0"-2"0,0 0-1 15,0 0 6-15,0 0 69 16,0 0-50-16,97 53-2 15,-69-25 31-15,2 3-51 16,-3 2-8-16,4-1 2 16,-1 1-1-16,0 0 5 15,-2-2-7-15,-1 1 0 16,-4-1-24-16,-1-2 24 16,-3-9-162-16,-5-8-79 15</inkml:trace>
  <inkml:trace contextRef="#ctx0" brushRef="#br1" timeOffset="748059.9935">6961 17287 803 0,'0'0'172'0,"0"0"-165"16,0 0 12-16,0 0 15 15,0 0-25-15,-10 76 9 16,10-52 4-16,0 3-18 16,0-3 8-16,12-3-12 15,2-1 1-15,2-6 0 16,0-4-1-16,1-7 0 0,-2-3-3 16,1 0-1-16,-2-11 2 15,-3-11-34-15,-5 0-18 16,-6-1 31-16,0 3-9 15,-6 6 32-15,-13-3 5 16,-3 7-1-16,-1 6 7 16,-1 4-7-16,5 0 8 15,1 2-24-15,-3 16-61 16,0 5-93-16,-4 4-199 16</inkml:trace>
  <inkml:trace contextRef="#ctx0" brushRef="#br1" timeOffset="749223.0344">2736 17691 673 0,'0'0'124'0,"0"0"-92"16,0 0-27-16,0 0 9 15,0 0 73-15,-70 75-86 16,47-50 17-16,-2 3 6 16,-5-1-12-16,3 0 28 15,-4-1-40-15,3 0 5 16,-2-3-9-16,0 1 4 16,5-5-3-16,1-4-4 15,6-6-84-15,0-7-21 16,6-2-279-16</inkml:trace>
  <inkml:trace contextRef="#ctx0" brushRef="#br1" timeOffset="749599.533">2368 18054 726 0,'0'0'70'0,"0"0"-23"15,0 0-16-15,0 0 22 16,-80 70 2-16,69-49-52 16,6 4 13-16,4 1-12 15,1 1 9-15,0 1-13 16,16-2 0-16,6-9-2 0,5-9 1 16,5-8 2-16,-4-11 3 15,0-18-4-15,-10-2-36 16,-6-1 34-16,-9 3-19 15,-3 8 21-15,-7 6 0 16,-9 4 7-16,-6 5-5 16,-2 4 9-16,-2 2-5 15,0 0 14-15,7 8-20 16,1 9 0-16,8-3-5 16,9 5-3-16,1-7-15 15,6 0-100-15,17-10-43 16,6-2-92-16</inkml:trace>
  <inkml:trace contextRef="#ctx0" brushRef="#br1" timeOffset="749884.075">2815 17713 757 0,'0'0'132'16,"0"0"-115"-16,0 0-12 15,0 0-5-15,0 0 6 16,0 0 28-16,58 33 23 16,-28-13-25-16,3 5-13 0,3-1-16 15,1 1 26-15,-3 4-29 16,3-6 0-16,-1 4-5 15,0-1-46-15,-6-6-58 16,-3-1-194-16</inkml:trace>
  <inkml:trace contextRef="#ctx0" brushRef="#br1" timeOffset="750225.1648">3339 18040 765 0,'0'0'201'0,"0"0"-201"0,0 0 0 15,0 0 16-15,-36 81 9 16,36-60 5-16,0-1-30 16,11-2 1-16,6-2-6 15,2-10 5-15,2-2 0 16,-1-4 5-16,-1-7-5 15,-4-7-7-15,-8-1-33 16,-7 4 32-16,0 1 2 16,-5 2 8-16,-14 3-2 15,-6 0 28-15,-3 3-28 0,-5 2 8 16,3 0-8-16,5 0 0 16,8 2-1-16,9 1 1 15,8-1-22-15,0-2-123 16,23-5-276-16</inkml:trace>
  <inkml:trace contextRef="#ctx0" brushRef="#br1" timeOffset="750593.4044">3789 17578 789 0,'0'0'42'0,"0"0"-1"16,0 0 7-16,0 0 23 15,0 0-3-15,0 0-67 16,-12 0 44-16,7 0-35 15,-1 12 11-15,-5 9 15 16,0 2-19-16,-2 8-6 16,-3-2 2-16,1 0-1 15,0 2 5-15,5-2-17 0,2-2 0 16,5-7-10 0,3-1 10-16,0 1-52 0,6-6-25 15,9-5-58-15,0-7-298 16</inkml:trace>
  <inkml:trace contextRef="#ctx0" brushRef="#br1" timeOffset="750940.2823">3711 18008 778 0,'0'0'82'15,"0"0"-49"-15,0 0-1 0,0 0-10 16,0 0 1-16,-10 83-15 16,20-70-7-16,4-2-1 15,-1-5 1-15,4-1-4 16,0-4 3-16,0-1 0 16,-1 0 14-16,-4-3-3 15,0-11-15-15,-9-2 4 16,-3-2-2-16,0-1-9 15,-17 4 11-15,-6 3-6 16,-3 2 1-16,-2 7 2 16,3 3 2-16,1 0 1 15,6 0-20-15,8 10 15 16,4-2-51-16,6-6-73 0,0-2-227 16</inkml:trace>
  <inkml:trace contextRef="#ctx0" brushRef="#br1" timeOffset="751203.6146">3783 17645 681 0,'0'0'34'0,"0"0"-26"15,0 0 0-15,0 0 91 0,100 66-41 16,-63-51-11-16,3-1-44 16,-1 3-1-16,1-1 9 15,-5-3-11-15,-1 3-5 16,-1-3-19-16,-2-1-67 16,-4-4-36-16,-3-3-202 15</inkml:trace>
  <inkml:trace contextRef="#ctx0" brushRef="#br1" timeOffset="751576.2708">4275 17861 401 0,'0'0'335'0,"0"0"-207"16,0 0-95 0,0 0 53-16,0 0-49 0,0 0-18 15,-9 9-1-15,8-1-18 16,-1 4 4-16,-1 4 30 15,0 6-17-15,0-5 25 16,-1 3-42-16,4-6 11 16,0-3-6-16,0-1-5 15,0-4-3-15,13-4 0 16,-1-2-11-16,6 0-10 16,3-4 7-16,-6-9-30 15,-3 2 40-15,-3 3-31 0,-9 1 30 16,0 1 7-1,0 3 2-15,-13 2 37 0,2 1-17 16,-8 0-10-16,2 0 13 16,-2 1-15-16,2 8-6 15,4 3 4-15,5-3 0 16,8-1-14-16,0-8-53 16,17 0-150-16,10-24-96 15</inkml:trace>
  <inkml:trace contextRef="#ctx0" brushRef="#br1" timeOffset="751893.6094">4454 17442 568 0,'0'0'133'0,"0"0"-133"16,0 0 77-16,0 0-55 16,0 0 7-16,0 0 31 15,0 0-6-15,-58 39 1 16,43-22-13-16,-6 5-35 16,-2 2 59-16,0 2-49 15,-1 2-17-15,5-3 12 16,-2 0-8-16,7-2 2 15,1 0-6-15,6-2-56 0,7-3-13 16,0-10-141-16,10-3-426 16</inkml:trace>
  <inkml:trace contextRef="#ctx0" brushRef="#br1" timeOffset="752284.3389">4290 17726 740 0,'0'0'61'15,"0"0"-41"-15,0 0 33 16,0 0 5-16,0 0-31 16,0 0-27-16,-15 9-20 0,15-3 20 15,0 5 2-15,0-2-2 16,0 3-12-16,12 1 4 15,-3 1 8-15,7 1 0 16,-1-3-8-16,5-3-5 16,-2-4 11-16,1-5-35 15,-4 0-7-15,-3 0-9 16,-8-2 46-16,-4-8-2 16,0-3 9-16,0 7 15 15,-14-4 15-15,-6 5 39 0,2 1 10 16,0 3-68-16,0 1 57 15,6 0-24-15,7 0-42 16,5 0-2-16,0-4-27 16,4-5-160-16,12-9-284 15</inkml:trace>
  <inkml:trace contextRef="#ctx0" brushRef="#br1" timeOffset="752656.4406">5033 17681 942 0,'0'0'56'0,"0"0"-48"16,0 0-16-16,0 0-10 0,0 0 17 15,119-41-3-15,-68 35-29 16,5 3-28-16,6-2 25 16,8-1-163-16,2 1-275 15</inkml:trace>
  <inkml:trace contextRef="#ctx0" brushRef="#br1" timeOffset="752835.5793">6092 17668 754 0,'0'0'186'16,"0"0"-179"-16,0 0-7 15,0 0 1-15,0 0 1 0,0 0 9 16,106-32-11 0,-64 24-98-16,8-4-56 0,8 0-427 15</inkml:trace>
  <inkml:trace contextRef="#ctx0" brushRef="#br1" timeOffset="753019.3831">6833 17668 292 0,'0'0'124'16,"0"0"-40"-16,0 0-17 15,0 0 60-15,84 26-114 0,-62-26-11 16,5 2 11-16,3-2-13 15,6 0-10-15,-2 0-57 16,6 0-66-16,-6 0-97 16</inkml:trace>
  <inkml:trace contextRef="#ctx0" brushRef="#br1" timeOffset="773117.8894">1523 14548 230 0,'0'0'71'15,"0"0"45"-15,0 0-8 16,0 0 56-16,0 0-99 16,0 0-41-16,0-5 25 0,0 5-33 15,0 0 3-15,0 0 36 16,0 0-55-16,0 0 18 16,0 0-18-16,0 0 0 15,0 0-2-15,0 0 7 16,0 0-5-16,0 0 0 15,0 0 5-15,0 0 2 16,0 0-7-16,0 0 0 16,0 0 22-16,0 0-21 15,-3 0-1-15,3 3 0 0,-4 6 4 16,1 3 2 0,0 0-6-16,1 2 0 0,2 0 10 15,0-3-10-15,0 3 0 16,0-1 0-16,0-1 11 15,0 2-7-15,0 2-4 16,0-1 5-16,0 2 29 16,2-2-34-16,1 2 0 15,0 3 0-15,1 0 8 16,2 1-8-16,0 0 0 16,-2 1 0-16,1-2 4 15,0 4-2-15,2-1-2 16,-3-2 7-16,1 1 6 15,-2-3 3-15,3-2-16 16,-1 0 4-16,-1-1 13 0,-1 1-14 16,0-2-3-16,0-1 0 15,0-1 10-15,0-2-8 16,-2 0-2-16,2-3 0 16,2 1-1-16,-3-4 1 15,3-1 0-15,-5-1-4 16,0-2 16-16,0 0-12 15,0 1 0-15,0-2 0 16,3 0 0-16,-3 0 0 16,0 0 0-16,0 0 2 15,0 0 9-15,0 0-2 16,0 0-9-16,3 0 6 16,-3 0-5-16,0 0 0 15,0 0-1-15,0 0 0 0,0 0-41 16,0 0 15-16,0 0-128 15,-13-4-146-15</inkml:trace>
  <inkml:trace contextRef="#ctx0" brushRef="#br1" timeOffset="773599.6315">1338 15045 556 0,'0'0'153'0,"0"0"-113"16,0 0 16-16,0 0 18 15,0 0-34-15,0 0-13 16,-4-3-27-16,4 3-3 15,0 3-15-15,4 9 19 16,10 2-1-16,2 6 26 16,2 4-26-16,0-2 34 15,0-1-34-15,3-3 21 16,-2-1-10-16,-5-3-11 16,8-5 0-16,-7 1-5 0,-2-6 21 15,1-1-10 1,-3-3 3-16,0 0-8 0,3 0 40 15,5-14-25-15,3-5-2 16,-1-4 8-16,0-3-9 16,1-1-10-16,-7 0-3 15,0 1 0-15,-6 6 2 16,-3 3-2-16,-3 3-5 16,1 6 4-16,0 4-64 15,1-1-2-15,3 2-89 16,-2 1-208-16</inkml:trace>
  <inkml:trace contextRef="#ctx0" brushRef="#br1" timeOffset="774958.4581">1526 15337 538 0,'0'0'137'0,"0"0"-132"16,0 0 55-16,0 0-11 0,0 0-24 15,-97 29-4-15,72-18-9 16,-4 1-6-16,0-1-6 15,-1 1 12-15,3-2 35 16,0 0-41-16,-1-4 12 16,-2 3 18-16,3-1-31 15,-1-2 22-15,7 1-26 16,0 0 3-16,2 1 9 16,1 0-10-16,0 1-3 15,1 0 0-15,1 0 10 16,4 1-17-16,-4-1 7 15,2 2 0-15,-2 0 6 0,2 1-6 16,0 3 0 0,-3-2-5-16,-1 6 17 0,-1-3-14 15,2 4 2 1,-3-1 0-16,0-2-6 0,1 0 6 16,-2-2 0-16,3 1 2 15,-3 1 1-15,3 0-2 16,-1-2-1-16,-2 2 0 15,2-2-5-15,-1-3 5 16,2 1 0-16,5-5 20 16,-2 1-18-16,6-4 7 15,3-1-9-15,3-2 0 16,1 0-10-16,2-2 10 16,5 0-82-16,19-4-141 0,7-9-62 15</inkml:trace>
  <inkml:trace contextRef="#ctx0" brushRef="#br1" timeOffset="775303.2814">798 15808 562 0,'0'0'147'0,"0"0"-133"16,0 0 61-16,0 0-45 15,0 0 22-15,0 0-8 16,-67 5-40-16,64-5 10 15,3 0-9-15,-1 0 7 16,1 0-7-16,-2 0 2 0,2 3-7 16,-2-3 0-1,1 0 3-15,0 0-11 0,-1 3 8 16,2-3 0-16,-3 2-10 16,2 0 24-16,-1 0-27 15,-1 1 13-15,2 0 0 16,-2-1 1-16,0 1-1 15,-3 1 0-15,2-1 9 16,-1 1-9-16,2-1 1 16,0 0-8-16,1 2-51 15,2-4-56-15,0 1-159 16,0-2-190-16</inkml:trace>
  <inkml:trace contextRef="#ctx0" brushRef="#br1" timeOffset="776185.8262">658 15866 364 0,'0'0'194'16,"0"0"-66"-16,0 0-73 16,0 0 26-16,0 0-6 15,0 0-62-15,-5 0 39 16,4 0-46-16,-2 0-1 15,3 0 16-15,-3 0-6 16,3 0-17-16,-6 0 2 16,2 0 0-16,-1 0 10 0,1 1-10 15,0 2 0 1,0-1-2-16,0 0 2 0,1-2-7 16,0 1 0-16,0-1 14 15,3 0-10-15,0 0 3 16,0 0 0-16,0 0-3 15,0 0-6-15,0 0 9 16,0 0-3-16,0 2 8 16,0-2-14-16,0 3 9 15,0 0-8-15,7 0 8 16,1-2 0-16,2 0 2 16,5 2-2-16,2-3 3 0,2 0-3 15,2 3 0 1,1-3 4-16,4 0 14 0,-1 0-18 15,5 0 0-15,-2 0-12 16,2 0 24-16,4 0 3 16,-1 0-4-16,0 0-11 15,7 0 24-15,-3-6-18 16,1 1-5-16,1 1 2 16,-2 0 8-16,0 3-4 15,2-1-7-15,0 2 3 16,-1-2 15-16,-2 2-13 15,0 0 0-15,-2 0 13 16,1 0-15-16,2-1 19 0,0-2-16 16,0-1-3-1,1-1 37-15,0-2-34 0,3 0 4 16,2-3-7-16,0 4 7 16,-1-2 13-16,-3 2-23 15,1 1 2-15,-6 1 5 16,2 2-4-16,-3 0-3 15,-2-1 0-15,-2 3 11 16,-4-2-4-16,-4 0-7 16,0 0 0-16,-2 2 8 15,-4-1-8-15,0-1 0 16,-6 2-1-16,2-1 8 0,-3 1-7 16,-2 0 0-1,-1 0 0-15,-1 0-4 0,-2 0 4 16,1 0 0-16,-3 0-2 15,0 0 16-15,0 0-19 16,0 0 5-16,0 0-8 16,0 0-6-16,0 0-22 15,0-1-33-15,3-2-4 16,-3-5-90-16,0-5-58 16</inkml:trace>
  <inkml:trace contextRef="#ctx0" brushRef="#br1" timeOffset="776709.7467">1984 15587 519 0,'0'0'167'0,"0"0"-106"15,0 0 3-15,0 0 7 16,0 0-52-16,0 0 16 16,0 4-35-16,0-1 0 15,0 1 4-15,8 1 15 16,8 0 38-16,2-1-30 16,3 0-14-16,4 0 35 0,6-1-45 15,2 0-3-15,0 0 0 16,4 2 15-16,-1 1-15 15,-3 0 0-15,-3 2 0 16,-8 1 3-16,-4 2-3 16,-9 3-2-16,2 3-8 15,-6 3 17-15,-5 4-8 16,0 2 1-16,0 4 0 16,-16 2 17-16,2-2-16 15,-6 3 2-15,-4 3 19 16,-1 1-20-16,-5 2 23 15,-3 2-10-15,2-3-13 16,1-8 32-16,0-3-26 0,10-8-6 16,4-5-2-16,4-4 9 15,3-6-16-15,5-3 7 16,1 1-49-16,0-1 0 16,-3 2-83-16,-2-3-114 15,-2 0-408-15</inkml:trace>
  <inkml:trace contextRef="#ctx0" brushRef="#br1" timeOffset="785287.8714">2834 13779 233 0,'0'0'100'0,"0"0"-81"16,0 0-3-16,0 0 0 15,0 0-12-15,0 0 63 16,0 0-16-16,0 0-17 16,2-15 79-16,-2 13-97 15,0 1 25-15,0 1-22 0,0 0-3 16,0 0-8-16,0 0-8 15,0 0 0-15,0 0-20 16,0 0 31-16,10-2-15 16,5-2 4-16,10-1 0 15,0-2-4-15,5-1 4 16,2 2 0-16,-3 0 2 16,0 1 13-16,-2 3-12 15,1 0-3-15,-2 2 0 16,2 0-9-16,0 0 9 15,-3 0 0-15,0 0 1 16,0 2 12-16,-1 3-22 0,0-2 9 16,-2 2 0-16,-2-1 0 15,0 0 0-15,-2 2 0 16,0 1-7-16,1 0 17 16,0 1-13-16,4 3 3 15,1-7 0-15,3 4-3 16,1-5 3-16,-2 2 0 15,8-3-7-15,-3-1 18 16,-1 0-11-16,1-1 0 16,-1 0 3-16,-3 0-3 15,1 2 0-15,-5-1 0 16,1 4-12-16,3 0 22 16,-2 1-10-16,6 0 0 0,-1-4 3 15,4 4-5-15,1-3 2 16,-1 0 0-16,2 0 0 15,2-1 9-15,-2 1-9 16,-1 0 0-16,-4 1 3 16,0-2-9-16,-1 1 6 15,-6 1 0-15,3-3 2 16,-7 1 3-16,6-2-5 16,-2 0 0-16,-3 0 3 15,3 2-5-15,0-1 2 16,1 4 0-16,0 1-4 15,1 0 11-15,-1 2-7 0,-1-2 0 16,1 3 6 0,-1-1-12-16,0 1 6 0,-3-1 0 15,0-1-7-15,0-1 14 16,-5 2-7-16,2-2 0 16,0 1 3-16,-2 2-9 15,-1-2 6-15,3 0 0 16,0 0-4-16,-3-1 4 15,9 2 0-15,-2 1-4 16,3 0 16-16,0 0-20 16,0-1 8-16,-1-1 0 15,2-2 2-15,1 0 0 16,0 0-2-16,1-1 0 16,1-1 7-16,2 0-22 15,0 1 15-15,2-3 0 0,-2 2 7 16,-1-1-7-16,2 2 0 15,-4-1-13-15,2-1 30 16,-2 3-18-16,-1-3 1 16,0 1 0-16,-6-1-8 15,4 0 8-15,-4 1 0 16,0 0-1-16,0-1 1 16,3 1 6-16,-2 0-6 15,4-2 0-15,2 1-5 16,0-1 5-16,5 1 0 15,0 0-1-15,4 1-27 16,-1 3 4-16,-3 1-50 0,-5 5-68 16,-3 3 61-16,-10 1-160 15</inkml:trace>
  <inkml:trace contextRef="#ctx0" brushRef="#br0" timeOffset="1.46268E6">8094 14869 474 0,'0'0'27'16,"0"0"0"-16,0 0-23 15,0 0 9-15,0 0 69 0,0 0-23 16,0 0 4-16,-12-11-20 16,10 11-11-16,0 0 38 15,2 0-38-15,-1 0-15 16,-3 0 17-16,4-3-19 16,-2 3 9-16,2 0-8 15,0 0-4-15,0 0 0 16,0 0-12-16,0 0 0 15,0 0 6-15,0 0-6 16,0 0-8-16,0 17 2 16,6 8 6-16,5 4 9 0,-1 7-9 15,2 2 0 1,-2-1-1-16,-2-4 3 0,4-5-7 16,-3-3 10-16,0-4-5 15,2-2 10-15,0-3-10 16,1 2-2-16,4-5 2 15,0-2 6-15,-2-5-6 16,-2-1 0-16,-2-5 0 16,0 0 10-16,-1 0-9 15,2-8-1-15,0-9 18 16,0-6-4-16,5-2 8 16,-4 0-19-16,-1 3 1 15,0 0-5-15,-2 3 6 16,1 2-1-16,1 0-3 15,-1 0 4-15,4 1-10 0,-1 2-1 16,2 1 6-16,0 1-1 16,0 2-20-16,-3 5-23 15,0 2-11-15,-2 3-88 16,-7 0-94-16</inkml:trace>
  <inkml:trace contextRef="#ctx0" brushRef="#br0" timeOffset="1.58319E6">9734 1765 614 0,'0'0'144'0,"0"0"-101"15,0 0-34-15,0 0 52 16,0 0-1-16,0 0-10 16,4 1-28-16,13-1-17 0,7 0 16 15,-1-3-7 1,2 0-7-16,0 3 11 0,-3 0-10 15,-3 0-5-15,-3 5-6 16,-3 10 1-16,-4 1 2 16,-3 6 0-16,-6 2 2 15,0 3 5-15,-4 2-6 16,-13 1-1-16,-1-2 1 16,-6 0 5-16,2-7 5 15,1-3-11-15,5-5-2 16,3-3 2-16,2-5-1 15,6-3 1-15,2-2-4 0,-1 0-4 16,4 0 4 0,0 0-27-16,0-7-11 0,0 3 36 15,0-1-14-15,0 4 20 16,0-1 0-16,0 2 5 16,0 0-16-16,7 0 15 15,5 8-4-15,3 6 23 16,0 3-3-16,3 2 3 15,-4-5-7-15,0-1-4 16,0-1 9-16,1-5-17 16,-2 1 6-16,2-3-6 15,-1-4 3-15,3 2-7 16,3-3-49-16,2 0-124 16,-1-17-236-16</inkml:trace>
  <inkml:trace contextRef="#ctx0" brushRef="#br0" timeOffset="1.58398E6">10122 1713 756 0,'0'0'78'0,"0"0"-76"0,0 0 36 16,0 0 58 0,0 0-1-16,0 0-47 0,64-33-36 15,-53 22 20-15,1 0-18 16,-3-2 11-16,0 0-6 16,-6-2-9-16,5-1-4 15,-3-1-6-15,-1-3 0 16,4-1 3-16,-3 1-3 15,0 1-5-15,-2 0 3 16,-3 6-9-16,0 4 10 16,0 5-3-16,0 4 4 15,0 0-9-15,0 0-41 16,0 0-35-16,0 8-43 16,0 6 40-16,0 0-30 15,0 0 8-15,0 0-65 0,0-3 28 16,2 0-28-16</inkml:trace>
  <inkml:trace contextRef="#ctx0" brushRef="#br0" timeOffset="1.58441E6">10273 1668 492 0,'0'0'232'16,"0"0"-150"-16,0 0 25 15,0 0 13-15,0 0-31 16,0 0-29-16,4-10-17 0,1-4-28 16,-1-4 12-16,6-2-27 15,-3-2 4-15,0 2-8 16,1-2 8-16,-6 3-8 16,3 0 4-16,-5 4 0 15,0 7-3-15,0 3-3 16,0 4 3-16,0 1-4 15,0 0-4-15,0 0 9 16,-6 9-34-16,-1 8 36 16,-2 3 1-16,1 1-1 15,2 1 0-15,6 1-1 16,0 0-6-16,0-3 1 16,0-1 5-16,9-3 1 15,3-5 0-15,4-2 5 16,1-4-5-16,4-3 5 0,2-2-4 15,6 0 8-15,2-7-9 16,2-9-6-16,-1-1-47 16,-2-5-173-16,-6 2-463 15</inkml:trace>
  <inkml:trace contextRef="#ctx0" brushRef="#br0" timeOffset="1.58466E6">10729 1542 494 0,'0'0'414'16,"0"0"-355"-16,0 0-57 16,0 0 62-16,0 0-32 15,0 0-9-15,31 0 8 16,-8 0-31-16,-1 0 29 15,-1 0-27-15,0 0-2 16,-4-3 14-16,-1-2-14 16,-3-1-19-16,-1-2-76 15,-4-1-153-15</inkml:trace>
  <inkml:trace contextRef="#ctx0" brushRef="#br0" timeOffset="1.58492E6">11007 1378 789 0,'0'0'124'15,"0"0"-107"-15,0 0-16 16,0 0 25-16,0 0 39 16,0 0-21-16,14 50-8 15,-6-30-3-15,-2 2-26 16,2 0 28-16,-2-3-26 15,2-2-9-15,0 2 8 16,-1-2-8-16,1 0-4 0,-1 0-2 16,2-5-80-16,-2 2-50 15,-2-8-230-15</inkml:trace>
  <inkml:trace contextRef="#ctx0" brushRef="#br0" timeOffset="1.58539E6">11372 1349 710 0,'0'0'42'0,"0"0"-30"15,0 0-12-15,0 0 71 16,0 0-5-16,0 0-8 15,60 80-20-15,-50-56-2 16,0 1-12-16,-2 3-14 16,-3 6 10-16,2 7-13 0,-3 4-1 15,-4 5 7-15,0 7-9 16,0 2-4-16,0 4 0 16,-5 2 2-16,-4 0 2 15,-4 1-4-15,-1-5-14 16,0-4 0-16,-8-4-29 15,-3-2 13-15,-7-3-63 16,-2-2-64-16,-7-9-99 16</inkml:trace>
  <inkml:trace contextRef="#ctx0" brushRef="#br0" timeOffset="1.58612E6">9506 1492 687 0,'0'0'139'15,"0"0"-112"-15,0 0-20 16,0 0 55-16,0 0-32 16,0 0-9-16,-6 34 14 15,0-3 1-15,-1 6-7 16,1 4-20-16,-2 6 4 15,1 2 21-15,-2 2-23 0,4 2 0 16,2 1 11 0,3-1-14-16,0-2 7 0,2-2-6 15,11-6-6-15,5-2 13 16,3-8-16-16,2-5 0 16,3-5 6-16,6-3-4 15,2-3-1-15,5-4-1 16,1-4-7-16,1-1-49 15,0-4-68-15,-7-2-142 16</inkml:trace>
  <inkml:trace contextRef="#ctx0" brushRef="#br0" timeOffset="1.59511E6">6355 2883 167 0,'0'0'569'0,"0"0"-492"16,0 0-70-16,0 0 15 15,0 0 18-15,0 0 35 16,83-68-29-16,-75 66-45 16,1 2 28-16,1 0-29 15,1 0-2-15,0 12 2 16,-3 9 2-16,2 7-2 15,-9 3 1-15,-1 1 10 16,0-1-1-16,-13-2-10 16,-5-3 6-16,-4-1 0 15,0-9-1-15,2-1-5 0,4-7 0 16,10-5 2-16,2-2 11 16,3-1-13-16,0 0 0 15,1 0-5-15,0 0 16 16,0 0-22-16,0 0 2 15,0-1 9-15,0 1-22 16,0 0 22-16,0 0-14 16,0 0 9-16,6 6 8 15,6 8-3-15,2-1 0 16,2-1 6-16,-1-1-4 16,1-1-2-16,3-3 0 0,-1-2-1 15,-1-5-22 1,2 0-117-16,-8-13-217 0</inkml:trace>
  <inkml:trace contextRef="#ctx0" brushRef="#br0" timeOffset="1.59564E6">6656 2884 436 0,'0'0'348'0,"0"0"-307"16,0 0-24-16,0 0-13 15,0 0 74-15,0 0-16 16,0 0-33-16,0 0 28 15,4-1-18-15,11-14-3 16,6-6-9-16,3-1-26 16,-2-4 9-16,-2 1-10 15,-3 0 2-15,-3-1-8 16,-1 0 6-16,-5 3 0 16,-2 0 5-16,-3 7 0 0,-3 8-5 15,0 2 0-15,0 6 0 16,0 0-3-16,0 0 3 15,0 0 0-15,0 0-2 16,0 0-13-16,0 0 14 16,0 9-15-16,0 7 16 15,0 8-5-15,0 0 5 16,0 1 0-16,0-2-1 16,6-3 13-16,1-3-9 15,4-5-3-15,1-3 0 16,4-3 0-16,2-4 0 15,4-2-1-15,7 0-26 16,-1-9-87-16,-2-6-201 0</inkml:trace>
  <inkml:trace contextRef="#ctx0" brushRef="#br0" timeOffset="1.59621E6">7355 3098 690 0,'0'0'132'0,"0"0"-104"16,0 0 43-16,0 0 5 16,0 0-23-16,0 0 2 15,2 0-32-15,0 0-13 16,5 0 20-16,0 0-25 15,6 0 21-15,0-4-26 16,6-3 4-16,-4 4 7 16,6-4-11-16,1 1 0 15,-2 4 5-15,-3-4 7 16,-3 2-24-16,2 0 2 16,-4-1-61-16,-2 0-25 15,-2-2-125-15,-8-3-474 16</inkml:trace>
  <inkml:trace contextRef="#ctx0" brushRef="#br0" timeOffset="1.59661E6">7706 2786 627 0,'0'0'216'0,"0"0"-162"16,0 0-54-16,0 0 0 15,0 0 39-15,0 0-39 16,0 19 13-16,3-2 40 15,7 5-24-15,1 5 16 16,2 2-24-16,-1 2 1 16,2 0 3-16,-3-5-14 15,0 1 15-15,-2-3-19 16,1-4 2-16,-4-5-1 16,-1-2-8-16,-1-9 0 0,-2 1 0 15,1-5-20-15,-3 0-33 16,5-2-58-16,1-16-71 15</inkml:trace>
  <inkml:trace contextRef="#ctx0" brushRef="#br0" timeOffset="1.59698E6">7971 2705 712 0,'0'0'63'0,"0"0"-43"16,0 0-9-16,0 0 42 16,0 0 24-16,93 45-40 15,-75-26 30-15,1 3-42 16,-3 3-9-16,-2 3 24 15,-3 8-33-15,-3 1 11 16,-6 2 1-16,-2 2-14 16,0 1 15-16,0-2-20 15,-10-1 9-15,-7-2-9 16,-1 0 0-16,-9-3-1 16,-6-2-19-16,-7-1-40 15,-6-3-1-15,-6-4-63 0,-8-4-76 16,-6-7-308-16</inkml:trace>
  <inkml:trace contextRef="#ctx0" brushRef="#br0" timeOffset="1.59754E6">6195 2769 420 0,'0'0'298'0,"0"0"-253"15,0 0-29-15,0 0 0 16,0 0 7-16,0 0-8 16,-48 61 62-16,42-32-40 15,3 9-15-15,0 3 6 16,3 4-12-16,0 5 35 16,0 1-40-16,0-1-4 15,0 1 23-15,0-4-23 16,9-2 9-16,8-5-16 15,3-7 4-15,6-5-1 0,8-8-3 16,12-5-12 0,14-8-20-16,7-7-91 0,2 0-118 15</inkml:trace>
  <inkml:trace contextRef="#ctx0" brushRef="#br0" timeOffset="1.59861E6">8662 2657 761 0,'0'0'152'15,"0"0"-104"-15,0 0 8 16,0 0 9-16,0 0-15 16,0 0 17-16,-3 0-62 15,3 0 12-15,0 0-6 16,0 0-7-16,0 0-8 16,1 0 3-16,17-9 1 15,8-2 19-15,7-3-19 0,2-2 0 16,7-1 9-16,3-2-9 15,-1 2 4-15,-5-2-4 16,-4 4 0-16,-10 4-2 16,-6 3 2-16,-7 3 0 15,-7 4 3-15,-4 1 5 16,-1 0-14-16,0 0 6 16,0 0-27-16,0 0 9 15,-1 0-47-15,-7 0-1 16,1 6-15-16,-3 1-78 15,2-3-48-15</inkml:trace>
  <inkml:trace contextRef="#ctx0" brushRef="#br0" timeOffset="1.60238E6">5565 2852 461 0,'0'0'190'15,"0"0"-153"-15,0 0-15 16,0 0 60-16,0 0-79 16,0 0 15-16,0 0 22 15,-44-16-38-15,41 16 21 16,-5 0-23-16,0 0 8 15,-5 3 13-15,-2 7-21 0,-1 3 0 16,-1 0 18-16,-3 6-17 16,2 4 20-16,-2 4-21 15,0 4 0-15,-3 6 25 16,4-1-25-16,2 0 0 16,4-2 19-16,3 0-19 15,2-4 0-15,5 0 0 16,3-3 2-16,0 3 10 15,0 2-12-15,3 0-4 16,9 2-12-16,3 5 32 16,4 2-16-16,1 1 0 15,2 0 0-15,3-2 2 16,4 1-2-16,0-3 0 0,3 2 1 16,4-8 7-16,4-5-6 15,10-8-2-15,10-6-7 16,10-3-7-16,11-5-47 15,9-5-52-15,8 0-22 16,1 0-279-16</inkml:trace>
  <inkml:trace contextRef="#ctx0" brushRef="#br0" timeOffset="1.60365E6">11721 952 455 0,'0'0'67'0,"0"0"-17"15,0 0 21-15,0 0-35 16,0 0-21-16,0 0 71 16,0 0-50-16,-15-31-13 15,15 31 32-15,0 0-48 16,0 0 11-16,0 0-18 15,0 0 0-15,0 0-21 16,2 2 21-16,14 13 0 16,6 6-12-16,8 5 25 15,6 4-13-15,1 3 0 16,1 4 4-16,4 7-4 16,-1 2 0-16,0 6 0 0,-3 9 3 15,1 7 9-15,-9 7-9 16,-4 6-3-16,-6-3 6 15,-2-3-6-15,-4-6 4 16,-3 2-4-16,0-1 8 16,-4 5 2-16,-2 2 10 15,-4 8-20-15,-1 7 6 16,0 5 14-16,-13 6-20 16,-8 2 0-16,-4-5-1 15,-5-4 14-15,-6-12-8 16,-6-10-5-16,-8-8 3 15,-9-10 2-15,-9-2-5 0,-11-3-6 16,-10-2-76-16,-13-5-126 16,-16-8-336-16</inkml:trace>
  <inkml:trace contextRef="#ctx0" brushRef="#br0" timeOffset="1.79282E6">13338 16392 658 0,'0'0'9'16,"0"0"76"-16,0 0-68 16,0 0-3-16,0 0 42 15,0 0-38-15,-86-31 19 16,65 31-13-16,-5 14-21 15,2-1 23-15,-5 5-24 16,5 4 13-16,-3 2 14 16,6 3-24-16,3 2 22 15,2 5-27-15,5 3 7 0,4 2 4 16,5 4-7-16,2 2-4 16,2-7 1-16,16-3 5 15,7-6-5-15,5-9-1 16,1-4 0-16,5-8 4 15,1-5-4-15,3-3 0 16,-1-3 8-16,-1-17-4 16,0-9 1-16,-3-3-5 15,-7-6 5-15,-4 1-2 16,-5-3-3-16,-8 2 0 16,-7 4 5-16,-4 6-1 15,-6 6 5-15,-16 5-9 16,-5 4 2-16,-8 4-3 15,-4 5 1-15,-1 4 0 16,3-2-8-16,1 2 15 0,7 0-7 16,6 0 0-16,6 0 1 15,7 0-3-15,6 0 2 16,4 2-53-16,0 8-115 16,4 1-56-16</inkml:trace>
  <inkml:trace contextRef="#ctx0" brushRef="#br0" timeOffset="1.79334E6">14053 16361 642 0,'0'0'91'16,"0"0"-43"-16,0 0-17 16,0 0-4-16,0 0 9 15,-99 22 18-15,72 4-14 16,0 10 3-16,5 3-15 15,0 5-16-15,7 1 29 16,7-3-23-16,8-3-10 16,0-3 20-16,19-7-26 15,10-1-2-15,7-3 0 0,4-6 6 16,8-7-4 0,8-4-2-16,4-8-103 0,0 0-42 15,-9-13-385-15</inkml:trace>
  <inkml:trace contextRef="#ctx0" brushRef="#br0" timeOffset="1.79417E6">14439 16677 498 0,'0'0'171'0,"0"0"-109"16,0 0 50-16,0 0-34 15,0 0 9-15,0 0 9 16,-3-4-57-16,3-11-31 16,0-2 11-16,0-1-17 15,0-5 14-15,7-1-16 16,7-3 0-16,5 1-3 16,2 0 3-16,1 6 0 15,-2 5-2-15,-2 6 6 0,-6 5-9 16,-1 4 5-1,0 0-9-15,-2 0-6 0,-1 13 15 16,0 6 0-16,-3 3-6 16,-2 2 9-16,-2-2-3 15,-1-1 0-15,0-1 5 16,0-3-4-16,0 0-1 16,0-4 0-16,0-4-1 15,0-4 7-15,0-3-1 16,0-2-5-16,0 0 0 15,10-16 4-15,6-6-4 16,4 2 0-16,-1 3-6 16,-3 4 14-16,-4 4-14 15,-4 5 6-15,-1 3 0 0,-3 1-10 16,2 0 2-16,2 10 8 16,5 7-3-16,0 3 6 15,2 3 4-15,0-3-7 16,0-3 0-16,-1-5 21 15,-1-2-21-15,0-3 0 16,2-4 1-16,3-3 7 16,6 0-16-16,3 0 6 15,6-15-83-15,-3-7-97 16</inkml:trace>
  <inkml:trace contextRef="#ctx0" brushRef="#br0" timeOffset="1.79558E6">15401 16632 715 0,'0'0'130'16,"0"0"-106"-16,0 0 25 15,0 0-43-15,0 0 90 16,0 0-26-16,68-42-38 16,-41 22 6-16,2-5-31 15,-3-2-4-15,1-2 8 0,-6-4-4 16,-1-1-7-1,-3 0 9-15,-6 2-6 0,-4 3 0 16,-3 2-3-16,-3 10 0 16,1 8 0-16,-2 6 0 15,0 3-4-15,0 0 3 16,0 12-26-16,-2 12 22 16,-9 6 3-16,1 5 2 15,0-3 0-15,3-3 0 16,6-3 0-16,1-5-2 15,0-6 9-15,0-2-6 16,9-3-1-16,9-3 1 16,7-2 3-16,7-5-1 15,8 0-3-15,3 0 5 0,-3-2 2 16,-7-2-7-16,-11 0 0 16,-6 4 1-16,-10 0-16 15,-5 0 12-15,-1 0-19 16,0 3 7-16,-13 11 14 15,-8 6 1-15,-4 2 0 16,1 0 0-16,4 0 3 16,8-4-2-16,6-3-1 15,6-5 0-15,0-1 8 16,4-4-9-16,18-5 1 16,9 0 0-16,9 0 14 15,2-10-14-15,0-7 0 16,-7 0 1-16,-9-1 6 0,-9 1-9 15,-9 2 2 1,-6-1-20-16,-2 0 20 0,-10 2-53 16,-13 2 2-16,-5 4 28 15,1 6 10-15,4 2 13 16,5 0-2-16,5 0-5 16,4 0 3-16,5 0 4 15,4 2-16-15,0 1 8 16,0-1-4-16,7-2 4 15,14 0 8-15,6 0 0 16,6 0 8-16,1-5-8 16,2-3 0-16,-1-1 9 0,-5-1 10 15,-8 1-7 1,-4 2 3-16,-8 3 3 0,-6 4-14 16,-4 0-4-16,0 0 0 15,0 0 10-15,0 3-8 16,-14 12 7-16,-2 2-9 15,1 2 0-15,4-2 5 16,5 0-5-16,6-2 0 16,0-4-8-16,0 0 8 15,8-8 0-15,4-1-2 16,6-2 8-16,0 0 19 16,1-13-12-16,1-3-9 15,-4 3 3-15,-4-4 1 16,-2 3-6-16,-7 4-2 15,-1 5 13-15,-2 4-8 0,0 1-3 16,0 0 2-16,0 1-4 16,0 19 1-16,-5 7-7 15,-2 6 5-15,1 1 1 16,-1 3-1-16,-1-4 3 16,-8 1-2-16,-2-5 17 15,0-5-16-15,-1-4 15 16,5-7-16-16,5-8 4 15,6-2 6-15,3-3-10 16,0 0 0-16,0-8 16 16,12-12-8-16,9-5-2 15,3 2-6-15,6-4-2 0,4 2-15 16,6-1-7-16,8-2-50 16,3 0-89-16,-5 1-350 15</inkml:trace>
  <inkml:trace contextRef="#ctx0" brushRef="#br0" timeOffset="1.79618E6">16675 16562 722 0,'0'0'98'16,"0"0"-41"-16,0 0-40 0,0 0 19 16,0 0 84-16,0 0-66 15,-5 2 9-15,5-2-34 16,0 0-8-16,0 0 22 16,0 0-30-16,0-12 23 15,5-5-36-15,4-3 10 16,2 0-15-16,3 4 5 15,0 2-2-15,-3 5-6 16,-2 3 14-16,-3 5-12 16,0 1 0-16,1 0 0 0,3 0-5 15,-3 10 11-15,5 4 0 16,-5 2-6-16,1 1 13 16,-3-3-7-16,-4 3 0 15,1-6 0-15,-2-3-4 16,0-3 4-16,0-4-13 15,0-1 1-15,0 0-1 16,0-1 9-16,7-15-17 16,0-5-66-16,4 1 74 15,2 5 7-15,-2 3-2 16,-1 9 7-16,0 3 1 16,2 0 0-16,3 2 0 15,0 11 7-15,3 6 29 16,-3-2-22-16,3 2-9 15,-5-1 14-15,2-4-17 0,-3-3-2 16,0-5 0-16,2-4-8 16,1-2-13-16,2-5-39 15,3-15-33-15,-1-5-75 16,0-6-210-16</inkml:trace>
  <inkml:trace contextRef="#ctx0" brushRef="#br0" timeOffset="1.79645E6">17233 16279 646 0,'0'0'158'16,"0"0"-151"-1,0 0 0-15,0 0 67 0,0 0-30 16,0 0-8-16,85 23 10 16,-65-6-44-16,-2 5 46 15,2 2-23-15,-5 1-16 16,-2 6 31-16,-5 4-12 15,-2 2-15-15,-6 5-12 16,0 1 8-16,0 0 6 16,-2 4-15-16,-10 1 0 15,-6-2-6-15,-4 0 6 16,-9-2-50-16,-7 2-42 16,-5-8-76-16,-9-4-186 15</inkml:trace>
  <inkml:trace contextRef="#ctx0" brushRef="#br0" timeOffset="1.80259E6">14547 17212 515 0,'0'0'121'16,"0"0"-77"-16,0 0-39 0,0 0 17 16,0 0-22-16,0 0 46 15,0 0-14-15,0 0-6 16,0 0-12-16,5 0-11 15,7 0 9-15,6 3-2 16,4 0-5-16,5-3 9 16,6 0-10-16,0 0 0 15,1 0-4-15,0 0 0 16,-2-8-5-16,-2 0 5 16,-5 1-2-16,-5 2-57 15,-4 2-34-15,-9-1-152 16</inkml:trace>
  <inkml:trace contextRef="#ctx0" brushRef="#br2" timeOffset="1.87245E6">4988 1085 572 0,'0'0'2'0,"0"0"114"0,0 0-62 15,0 0 8-15,0 0-18 16,0 0-20-16,0 0 34 16,-30-9-58-16,29 2 21 15,1 0 13-15,0-4-31 16,3-3-3-16,22-1 0 15,10-6 17-15,9 1-28 16,8-1 11-16,5 1 0 16,3 1-2-16,5 1 4 15,6 2-2-15,1 4 0 16,2 2 2-16,-4 5-9 0,-5 1 7 16,-4 4 0-16,-5 0-4 15,0 0 10-15,-2 7-6 16,-2 3 0-16,-4 1 0 15,-2 1-3-15,-5-2 3 16,-1 1 0-16,-6 0-3 16,0-2 3-16,-4 1 0 15,-7-4-1-15,-7 0 9 16,-7-3-12-16,-6 0 4 16,-1-3 0-16,-2 2-3 15,0 0 9-15,0-2-5 16,-11 0 8-16,-16 0 0 0,-10 0-7 15,-12 0-2 1,-4 0 0-16,-6 0-10 0,-4-5 11 16,-1 0-1-16,3-1 0 15,1 3 1-15,6 0-5 16,1 1 4-16,-1 2 0 16,-4 0-5-16,-3 0 10 15,-5 13-10-15,-4 2 0 16,3 4 5-16,-3-1-12 15,6-1 12-15,6-2 0 16,8-6 1-16,9-1 0 16,14-2-2-16,9-2-5 0,8 0-15 15,5-1 20-15,5 3-56 16,0 2-101-16,3 5 24 16,19 0 0-16,7-9-93 15</inkml:trace>
  <inkml:trace contextRef="#ctx0" brushRef="#br2" timeOffset="1.87479E6">17416 7761 789 0,'0'0'97'15,"0"0"-92"-15,0 0 7 16,0 0-12-16,0 0 3 0,0 0 34 15,0 0 18 1,60 4-38-16,-37-11 16 0,3 1-22 16,-2-1 4-16,-4 2 14 15,4-3-21-15,0 3 2 16,2-2 6-16,0-2-16 16,0 0 15-16,1-3-7 15,-2 3-7-15,-2-1 4 16,-3 0 0-16,-3 3-7 15,-8 1 2-15,-2 3-3 16,-4 3-5-16,-3-2-37 16,0-3-39-16,0-4-19 15,-10-2-508-15</inkml:trace>
  <inkml:trace contextRef="#ctx0" brushRef="#br2" timeOffset="1.87511E6">17592 7558 738 0,'0'0'81'15,"0"0"-78"-15,0 0-3 16,0 0 0-16,80-33 6 16,-45 27-4-16,-2 3 10 15,1 3 7-15,-4 0-15 16,-5 3 5-16,-5 11-6 15,-4 6 6-15,-5 4 16 16,-4 2-17-16,-4-1 0 16,-2 1 26-16,-1-2 3 0,0-2-14 15,0-2 3-15,0-2-11 16,0-1-1-16,-8 2-14 16,-1-3 0-16,1-2 12 15,0-4-12-15,3-5-13 16,5-5-69-16,0 0-163 15</inkml:trace>
  <inkml:trace contextRef="#ctx0" brushRef="#br2" timeOffset="1.8758E6">18370 7799 771 0,'0'0'130'0,"0"0"-113"16,0 0 45-16,0 0 38 0,0 0-35 15,0 0-20-15,0-45-37 16,10 20-3-16,-1-1 6 16,1-3-4-16,-3-2-4 15,1-2 0-15,-4-1-2 16,-1 0 2-16,-2 2-3 15,1 3 0-15,0 9 3 16,1 6-2-16,-3 8-1 16,1 4 0-16,-1 2-9 15,2 0-5-15,4 11-11 16,1 9 25-16,2 5-5 16,3-1 9-16,-3-7-4 0,0 0 0 15,0-8 5-15,3-6-5 16,0-3 0-16,4 0 2 15,3-2-2-15,1-15 0 16,1-7 14-16,1-1-14 16,-5-2 0-16,-1 6-5 15,-7 4 5-15,-3 7-4 16,-1 5 1-16,-5 5 0 16,0 0-11-16,1 5-1 15,2 15 14-15,-2 9 1 16,-1 4 0-16,0 2 2 15,0-1-6-15,0-4 12 16,0-2-13-16,0-7 5 0,0-4-5 16,1-5-18-16,10-7-87 15,5-5-162-15,6-4-332 16</inkml:trace>
  <inkml:trace contextRef="#ctx0" brushRef="#br2" timeOffset="1.87636E6">18836 7674 865 0,'0'0'43'0,"0"0"-25"16,0 0 27-16,0 0-20 16,0 0-19-16,0 0-5 15,-40 36-2-15,40-28-4 0,6-1 5 16,6 0 4-16,5-1-4 15,-1-2-17-15,-5-2-15 16,0-2-12-16,1 0 44 16,-2-7 2-16,-1-6 10 15,-3-3-12-15,-6 3-11 16,0 0 10-16,-3 2 1 16,-14 4 8-16,1 0-2 15,0 4-6-15,1 3 0 16,3 0-3-16,2 0 6 15,4 0-6-15,3 10 0 16,1 0-4-16,2 4-1 0,0-2 8 16,0-2-12-16,15-2 10 15,6-4 4-15,6-2 6 16,3-2 6-16,-1 0-10 16,0-13 22-16,-2 0-21 15,-8-3-3-15,-1 0 14 16,-7-2 1-16,-3 1 7 15,-5-3-1-15,-3-2-6 16,0-2 14-16,0 2 3 16,0 0-25-16,-6 1 12 15,-2 2-17-15,-3 4 1 16,0 3-5-16,-2 4 1 16,3 3-7-16,-2 3 4 0,3 2-22 15,6 0-34 1,3 0-89-16,0 0-126 0,9 3-234 15</inkml:trace>
  <inkml:trace contextRef="#ctx0" brushRef="#br2" timeOffset="1.8767E6">19275 7453 621 0,'0'0'301'15,"0"0"-280"-15,0 0 40 0,0 0-10 16,0 0-16 0,0 0 4-16,-17 16-30 0,1-2-9 15,-4 4 0-15,2 3 1 16,3 2 18-16,1-1-8 16,8 1-9-16,1-2 11 15,3 0-9-15,2-2-1 16,0-4-3-16,2-2-3 15,9-4 3-15,8-6 6 16,5-1-3-16,3-2 13 16,3 0-1-16,7-7-6 15,-6-5-7-15,-3-1 0 16,-3 0-2-16,-5-1-60 16,-4 3-88-16,-6-1-177 0</inkml:trace>
  <inkml:trace contextRef="#ctx0" brushRef="#br2" timeOffset="1.91889E6">16728 7325 104 0,'0'0'34'15,"0"0"-19"-15,0 0-11 16,0 0 20-16,0 0-2 15,0 0 23-15,0 0-41 16,0-34 4-16,0 28 31 16,0 3-33-16,0-2 2 15,0 0 17-15,0 1-19 0,0 1 2 16,0 0 18-16,0 1-20 16,0 2 50-16,0-2-53 15,0 2 0-15,0 0 30 16,0 0-27-16,0 0 12 15,0-1 5-15,0 0-21 16,0-1 59-16,0 0-57 16,0-1-4-16,0 0 27 15,0 0-20-15,-3 1 10 16,2-1 4-16,0 1-21 16,-1 1 28-16,-1-2-28 15,0 1 0-15,0 2 13 16,0-1-11-16,0 0 0 0,1 0-2 15,1-2 0 1,-1 3 4-16,1 0-4 0,-1-3 0 16,-3 3 0-16,2 0 12 15,-2-1-16-15,-1 1 4 16,2 0 0-16,-6 0-4 16,3 0 4-16,-2 0 0 15,-1 0-3-15,-2 0 7 16,-2 0-4-16,3 0 0 15,-1 0 8-15,3 4-19 16,0-4 11-16,0 4 0 16,0 1-2-16,-3 0 2 15,1-2 0-15,2 4-3 16,-1-2 11-16,3 0-13 0,-1 2 5 16,1-1-2-1,-1 0-8-15,2-1 15 0,0 2-5 16,0 0 0-16,-3 1 10 15,1-1-15-15,-4 3 5 16,4-3 0-16,-5 1-8 16,5-1 21-16,1 2-14 15,-1 0 1-15,1 1 0 16,1 0-10-16,-2-1 10 16,2-1 0-16,2-3-13 15,0 3 24-15,1-2-11 16,-2 2 0-16,-1-1 2 15,1 0-6-15,-3 0 4 16,3 0 0-16,1 1-8 16,-2 0 8-16,6 1 0 0,-2-1-6 15,2 1 18-15,0 2-19 16,0 0 7-16,0-1 0 16,0 2-11-16,0-2 18 15,0 1-7-15,0 1 0 16,-1-2 5-16,-1 3-26 15,1-4 27-15,-1 2-6 16,0-1 0-16,2 1 14 16,-4 1-14-16,4 0 0 15,0-1 1-15,0 0-11 0,0 2 10 16,0-1 0-16,0 1-2 16,0-1 13-16,0 1-11 15,0-1 0-15,0-1 0 16,0-1-8-16,0-2 8 15,3 1 0-15,-2-4-1 16,1 2 11-16,0-1-19 16,-1 0 9-16,1 2 0 15,1-4 12-15,0 6-12 16,1-1 0-16,1 4-2 16,2-2 15-16,2 0-13 15,-1 1 0-15,2-2 9 16,2 3-17-16,-2 0 8 15,2 1 0-15,-3-1 3 16,0-1 1-16,-3-3-8 0,3 1 0 16,-5-2 4-16,2 1 9 15,1-2-9-15,0 4 0 16,2-1 0-16,-2 0 6 16,4 1-4-16,-1 2-2 15,1 1 6-15,1 0-19 16,-1 0 13-16,2-2 0 15,1-3 5-15,0 2 1 16,4-2-6-16,-2-2 0 16,2 1 1-16,0-3 6 15,-2-1-7-15,-2-2 0 16,-1 4-4-16,-4-5 21 0,0 3-17 16,1-1 0-16,-1 0 2 15,2 0-18-15,1-1 18 16,1 1-2-16,4 0 8 15,1 1 0-15,2-1-14 16,2 1 6-16,1-1 0 16,0 0-3-16,-1-1 3 15,1 1 0-15,-4-1 11 16,3-2-4-16,-3 1-12 16,-2-1 5-16,1 0 0 15,-4 0 22-15,5 0-17 16,-4 0-5-16,1 0 20 15,3 0-19-15,-2-3-1 0,3 0 8 16,1-4 0 0,-1 3 9-16,1-1-17 0,-1 2 0 15,-1-1 14-15,0 0-12 16,-4-1 6-16,0 1-8 16,0-4 0-16,1 3 3 15,-2-4-3-15,0-2 0 16,-3 0 12-16,-1-4-2 15,2-4-8-15,-4-3-2 16,-2-1 21-16,0 1-11 16,-2 0-6-16,-4 5-4 15,0 0 13-15,0 2-1 16,0-1 0-16,0 3-12 16,0 0 6-16,0 0 1 0,-2 0-7 15,-2-1 0-15,0 0 2 16,1-1 10-16,0-2-12 15,-2 1 0-15,2 0 4 16,0 1-8-16,-1 1 4 16,-2 0 0-16,1 0 6 15,-1-1 4-15,0 1-3 16,0 1-7-16,-2-2 0 16,2 1-2-16,-2-1 2 15,-1 1 0-15,-1 2 6 16,-2-4-2-16,1 2 3 15,-2-2-7-15,2 2 1 16,0-1-8-16,0 1 7 0,1 0 0 16,1 1-5-1,-2 3 18-15,4-2-20 0,-1 2 7 16,-1 2 0-16,2 0-2 16,1 0 2-16,-2-1 0 15,0 2-3-15,-1-1 17 16,1 0-18-16,-1-1 4 15,0 1 0-15,0 1-6 16,-2-3 6-16,0 1 0 16,2 1-3-16,-3-1 24 15,0 2-25-15,3-3 4 16,-3 2 0-16,2-1-5 0,-1 2 5 16,-1-1 0-16,0 1-2 15,1 1 15-15,-1 0-16 16,-2 1 3-16,-3 1 0 15,1-1-7-15,-5 5 7 16,1-3 0-16,1 3-7 16,0-1 15-16,0 0-9 15,2-1 1-15,1 1 0 16,-2 1-11-16,0 0 11 16,0 0 0-16,2-2-2 15,-2 2 9-15,3 0-10 16,0 0 3-16,2 0 0 15,-2 0-1-15,1 0 1 16,-2 0 0-16,1 0-6 16,-3 0 3-16,3 2-2 0,1 1 2 15,0 2 3-15,-1 0-23 16,0 2 23-16,-3 0-14 16,0 0 9-16,1 1-12 15,4-1 14-15,-1 0-14 16,0 2-42-16,2 1 47 15,3-2-79-15,5 4-6 16,4-3-41-16,0-4-91 16</inkml:trace>
  <inkml:trace contextRef="#ctx0" brushRef="#br2" timeOffset="1.92433E6">15230 9056 675 0,'0'0'58'0,"0"0"0"0,0 0-24 15,0 0-34-15,0 0 0 16,0 0 19-16,-23-7-13 16,23 7-6-16,0 0 1 15,0 0-1-15,0 0-8 16,0 0-34-16,0 0-92 16,0 7 70-16,0-3-202 15</inkml:trace>
  <inkml:trace contextRef="#ctx0" brushRef="#br2" timeOffset="1.92532E6">15253 9058 355 0,'0'0'124'16,"0"0"-121"-16,0 0-3 15,0 0 7-15,0 0 11 0,0 0 48 16,0-2-66-1,0 2 0-15,0 0 1 0,0 7 12 16,0-1-13-16,2 0 0 16,5-2 2-16,2-3 6 15,-3 1-8-15,-3-2 0 16,0 0 25-16,0 0-20 16,-3 0 37-16,0-3-36 15,0-7 11-15,0 3 6 16,0 1-21-16,-2 3-2 15,-5 1 29-15,1 2-19 16,-1 0-9-16,1 0-1 16,1 0 0-16,2 2-18 15,2 8 18-15,1 3-22 16,6 3-68-16,19-9-62 0,9-7-323 16</inkml:trace>
  <inkml:trace contextRef="#ctx0" brushRef="#br2" timeOffset="1.94165E6">18837 7860 39 0,'0'0'53'16,"0"0"6"-16,0 0-59 15,0 0 0-15,0 0 4 16,0 0 1-16,0 0 1 16,-35 0 53-16,30 0-51 0,0 0 105 15,1 0-69-15,1 0-39 16,1-2 20-16,1 2-17 16,1-1 17-16,-1 1-25 15,1 0 5-15,0 0-15 16,0 0 10-16,0 0 0 15,0 0-5-15,0 0 10 16,0 0-5-16,0 0 0 16,0 0 2-16,0 0-16 15,0 0 14-15,0 0 0 16,0 0-3-16,0 0 10 16,0 0-8-16,0 0 1 15,0 1 0-15,0 1-2 16,0-1 2-16,1-1 0 15,4 0 25-15,5 0-19 0,1 0 29 16,5 0-10-16,2 0-13 16,3-1 13-16,-1-2-25 15,1 2 0-15,-1 1-5 16,1 0 10-16,-2 0 5 16,1-3-10-16,-5 3 0 15,-1 0 0-15,-3 0 0 16,-5-3 0-16,1 3 7 15,-4 0 0-15,2 0-4 16,-2 0-3-16,1-1 9 16,1-1 38-16,-1 1-47 15,2-1 3-15,-3 1 5 0,0-1 2 16,-1 1 3-16,-2 1-13 16,3 0 0-16,-3 0 0 15,0 0 0-15,0 0 0 16,0 0-9-16,0 0 6 15,0 0 2-15,0 0-59 16,0 0-69-16,0 0 127 16,0 0-144-16,0 0-182 15</inkml:trace>
  <inkml:trace contextRef="#ctx0" brushRef="#br2" timeOffset="1.95832E6">19735 15285 741 0,'0'0'122'16,"0"0"-99"-16,0 0-4 15,0 0 18-15,0 0 6 16,0 0 22-16,0 0-27 16,42-31-20-16,-21 10 19 15,2-2-36-15,2 0 12 16,2-7 8-16,-2-3-19 15,2-4 18-15,-4-3-18 16,-1-4-1-16,-2 0 17 0,-3 1-18 16,-5 6 0-16,-3 8-8 15,-3 11 24-15,-2 10-12 16,-3 5-3-16,-1 3 3 16,0 0-8-16,0 0 1 15,0 0-15-15,0 11-8 16,0 10 9-16,-5 6 17 15,-3 2 0-15,2 4 0 16,0 0-4-16,1-4 6 16,3-1-2-16,-1-3 0 15,3-3 2-15,0-6-3 16,0-2 1-16,5-3 0 16,3-5-2-16,1-3 2 0,6-3 0 15,0 0 1 1,6 0 6-16,1 0 1 0,-4-8-8 15,-1 2 0-15,-8 0-2 16,-5 4 8-16,-2 2-6 16,-2-1 0-16,0 1 6 15,0 0-1-15,0 0-5 16,0 0-5-16,0 0-6 16,0 0 0-16,0 0-9 15,-2 3 18-15,-7 12-5 16,0 4 7-16,-1 0 0 15,7 1 0-15,1-1-6 16,2-1 6-16,0-4 0 16,0-4 0-16,3-5-11 0,14-3 8 15,4-2-19-15,9 0-52 16,-1-10-27-16,0-6-110 16,-10-1-249-16</inkml:trace>
  <inkml:trace contextRef="#ctx0" brushRef="#br2" timeOffset="1.95971E6">20084 15168 725 0,'0'0'92'15,"0"0"-61"-15,0 0-28 16,0 0 12-16,62-84 32 16,-46 63 18-16,-4 0-31 15,3-1-21-15,-5-4 2 16,-1-2-8-16,0-5-4 16,-3 2 7-16,-3 4 1 15,0 10 19-15,-1 5-12 16,-2 7-11-16,0 5 23 15,0 0-30-15,0 0-1 16,0 0 0-16,0 5-19 0,0 16 15 16,0 12 4-16,0 8 1 15,-7 2-5 1,-3 1 12-16,-2-2-7 0,0-3 7 16,0-2 2-16,3-4-6 15,5-8-2-15,-1-8-1 16,4-6 11-16,1-7-11 15,0-4 0-15,0 0 10 16,0 0-9-16,0-6 19 16,10-11-20-16,11-3 10 15,-3 2-25-15,-2 6 5 16,-3 8-6-16,-9 4 9 16,2 0-30-16,3 2 34 0,-2 10-8 15,3 2 11-15,0-1-6 16,0 0 6-16,-1-3 0 15,3-3-1-15,0-4 6 16,-1 1-5-16,0-4 5 16,3 0-2-16,-1 0 35 15,-1-7-36-15,0-7 3 16,-1 2 1-16,-1 1 5 16,-2 0-4-16,-1 4-7 15,-4 2 0-15,-1 3 8 16,-2 2-8-16,0 0-6 15,0 0 3-15,0 0-5 0,0 0 1 16,0 0-3 0,0 4 10-16,-2 7-3 15,-1 0 3-15,1-1-4 0,2-2 1 16,0-4-2-16,0 0 4 16,0-1-4-16,12-2 5 15,3-1 5-15,5 0-5 16,0 0-7-16,-1-4 6 15,0-6-8-15,-3-1 9 16,-1-1 0-16,-4 1 1 16,2 3-4-16,-5 2 3 15,-4 1 0-15,-1 2 0 16,-1 0 8-16,2 3-14 0,-3 0 6 16,-1 0 0-1,0 0-15-15,0 0 15 0,3 0-14 16,2 0 9-16,2 4 5 15,7 4-2-15,1 5 2 16,1-2 0-16,-1-1-1 16,3 0 1-16,-2-5 0 15,4-4 4-15,-1-1 4 16,2 0-2-16,0-1-6 16,-5-12 5-16,2-2-9 15,-6 1 4-15,-2-1 0 16,-4 3-3-16,-3-2 16 15,-3 5-19-15,0 1 6 16,0 4 0-16,0 2 6 16,0 2-6-16,-3 0-10 0,-6 1 9 15,-2 12-8-15,0 4 9 16,2 4 0-16,0 1 0 16,3 5-19-16,3-5 19 15,3-3 0-15,0-5-3 16,0-6 8-16,2-3-5 15,7-5 2-15,3 0 0 16,6-10 46-16,1-11-42 16,2-7 8-16,0-4 1 15,0-2-15-15,1-7 5 16,-4 2-5-16,0-2 3 16,-6 2-3-16,1 5 7 0,-4 11-9 15,-4 11 2-15,-4 7 0 16,-1 5-1-16,0 0 0 15,0 12-24-15,0 15 16 16,-8 6 9-16,-1 6 0 16,2-4 8-16,6-4-4 15,1-8-8-15,0-10-20 16,1-5-34-16,10-7 39 16,1-1-41-16,2 0-37 15,-3-13-99-15,-6-5-432 16</inkml:trace>
  <inkml:trace contextRef="#ctx0" brushRef="#br2" timeOffset="1.96E6">19807 14916 670 0,'0'0'14'0,"0"0"-14"0,0 0 0 16,91 3 0-16,-45 1-9 15,3-2 9-15,7-2-189 16</inkml:trace>
  <inkml:trace contextRef="#ctx0" brushRef="#br2" timeOffset="1.9604E6">21574 15041 475 0,'0'0'333'0,"0"0"-270"15,0 0-57 1,0 0-4-16,0 0-2 0,99-10 0 15,-78 7 0-15,0 2 0 16,-1 1-42-16,-3 0-91 16,-9 0-235-16</inkml:trace>
  <inkml:trace contextRef="#ctx0" brushRef="#br2" timeOffset="1.96059E6">21548 15262 627 0,'0'0'43'0,"0"0"-13"16,0 0-28-16,87 0-2 16,-55 0 0-16,-2-4-60 15,1-7-160-15</inkml:trace>
  <inkml:trace contextRef="#ctx0" brushRef="#br2" timeOffset="1.96124E6">21520 15204 797 0,'0'0'160'15,"0"0"-59"-15,0 0-47 16,0 0-23-16,0 0-14 16,0 0 26-16,14-71-40 15,7 42-3-15,3-5 3 16,4-2 1-16,4-5-4 15,-4 0 0-15,-3 5 3 16,-4 8-3-16,-9 12 0 16,-4 10 0-16,-6 6-10 15,-2 0 1-15,3 17-7 16,0 8 9-16,0 6 7 16,4-3 1-16,-3-5-1 0,2-5 0 15,3-6-3-15,0-5 13 16,4-7-8-16,7 0-2 15,4 0 3-15,5-19-8 16,0 1 4-16,-7 0-19 16,-7 5 17-16,-7 7 1 15,-7 5-2-15,-1 1 4 16,0 0-34-16,0 15 32 16,-9 11-2-16,-7 6 4 15,1 2 2-15,4 2-2 16,7-6-62-16,4-5-155 15,13-12-145-15</inkml:trace>
  <inkml:trace contextRef="#ctx0" brushRef="#br2" timeOffset="1.96169E6">22006 15183 739 0,'0'0'123'0,"0"0"-53"16,0 0-36-16,0 0-3 15,0 0 9-15,0 0-40 16,-47 27-5-16,56-18 2 16,12-2 6-16,3-4 4 15,3-3-7-15,-6 0-14 16,-5 0 10-16,-4-6-4 0,-6-4 8 16,-5 1-5-1,-1-2 5-15,0 2 0 0,-2 2 6 16,-7 5-5-1,1 0 41-15,2 2-42 0,1 0 3 16,4 0-12-16,1 0 9 16,0 0-18-16,0 4 10 15,9 1 8-15,11-4 1 16,8-1-1-16,6 0 15 16,2-6-14-16,-5-3 3 15,-8-2-2-15,-5-1 14 16,-9 1-16-16,-6 0 21 15,-3 0-5-15,0 2-10 16,-12-1 12-16,-9 1-18 0,-5 5-2 16,1 3 0-16,0 1-22 15,7 0-2-15,9 0-72 16,6 3-94-16,3-1-239 16</inkml:trace>
  <inkml:trace contextRef="#ctx0" brushRef="#br2" timeOffset="1.96193E6">22344 15103 494 0,'0'0'316'0,"0"0"-215"16,0 0-97-16,0 0 9 0,0 0 60 15,0 0-56-15,-70 76 16 16,70-59-33-16,0-1 0 15,3-4-8-15,17-3 8 16,6-6 0-16,7-3 4 16,3 0-4-16,0 0-4 15,-6 0-115-15,-7-6-75 16,-12 0-431-16</inkml:trace>
  <inkml:trace contextRef="#ctx0" brushRef="#br2" timeOffset="1.96272E6">19633 15986 233 0,'0'0'243'16,"0"0"-88"-16,0 0-93 16,0 0 20-16,0 0-1 15,0 0-8-15,0-5-10 16,0 5-26-16,0 0-21 16,0 0-16-16,0 0-66 15,0 0-93-15,-2-5-522 16</inkml:trace>
  <inkml:trace contextRef="#ctx0" brushRef="#br2" timeOffset="1.96476E6">19600 16395 941 0,'0'0'40'15,"0"0"4"-15,82-50-44 0,-39 20 0 16,2-2 0-16,-10 3 1 15,-2-3 2-15,-6-2-2 16,-2-3 25-16,-5-1-13 16,-2-5-12-16,-8 2 0 15,-1-2 4-15,-7 7 0 16,1 6 9-16,-3 10-10 16,0 7 18-16,0 7-10 15,0 4-12-15,0 2 7 16,0 0-3-16,0 0-8 15,-4 17-9-15,-6 12 13 16,-2 15 2-16,-6 3-2 0,0 2 2 16,-2 5-6-16,-1-6 14 15,0 0-5-15,5-2-5 16,2-7 0-16,8-7 0 16,3-6 0-16,3-7-2 15,0-5-1-15,3-3 6 16,17-4 2-16,5-5-5 15,8-2 0-15,1 0 12 16,-1-14-12-16,-6-6-1 16,-5-1-1-16,-7-2-10 15,-7 0 5-15,-8-1-11 16,0 1-40-16,-5 4 15 16,-10 5-6-16,0 6 48 0,8 1-5 15,2 3 12 1,4 4 6-16,1-3-10 0,0 1 8 15,0-2 4-15,9-2-14 16,11-2 0-16,6-1-1 16,4 2 10-16,-1 0-8 15,0 2-1-15,-4 0 0 16,-5 1 11-16,-6 1-11 16,-8 0 0-16,-4 3 5 15,-2 0 1-15,0 0 6 16,-3 0-9-16,-12 5 1 15,-4 10 7-15,-6 1-6 16,7 2-5-16,2 1 6 16,5-2-2-16,5-3-4 0,6-3 0 15,0-2 0-15,0-5 0 16,16-1 3-16,4-3 4 16,5 0 14-16,0 0-21 15,-3-10 20-15,-9 1-20 16,0-4 0-16,-12 2 8 15,-1-2-8-15,0 1-3 16,-3 0 0-16,-9 4-13 16,0 2 13-16,2 3-2 15,3 3 5-15,1 0-10 16,2 0 10-16,4 0-16 16,0 0 12-16,0 6-7 15,0 3 10-15,2-1-6 0,13-1 7 16,4 0 0-16,4-3 0 15,2-1 0-15,-2-3 10 16,-4 0-4-16,-4 0 2 16,-5 0-8-16,-5 0 0 15,-2-7 15-15,-3-3-15 16,0-1 1-16,0-2-1 16,0-1 6-16,0 1 11 15,-2 3-17-15,2-4-4 16,0 4-4-16,0 1 8 15,12-1 0-15,6 2-12 16,3 1-5-16,-3 2 4 0,-3 4-4 16,-5 1 6-16,-4 0 0 15,-3 0-1-15,-3 3 4 16,0 12 8-16,0 4 0 16,0 0 6-16,0 4-6 15,-1 1 0-15,-2-2 6 16,1-1 2-16,2-1-6 15,0-4-2-15,0-5-1 16,2-2 1-16,9-6 0 16,3-3 3-16,4 0 27 15,2 0-10-15,2-7-6 16,0-9 2-16,-1-1-9 16,-4-3-2-16,2-1-5 0,-7-2 1 15,1-1 14 1,-4-1-15-16,2-1-4 0,0 1 3 15,0-1 1-15,-1 4 2 16,1 0-2-16,-5 8 0 16,-3 2 3-16,0 7-3 15,-3 2 0-15,0 1-2 16,0 2-17-16,0 0-1 16,0 0-24-16,0 10 30 15,0 4-3-15,0 3 17 16,0 2 0-16,0-2 5 15,0-4-4-15,0-3-2 0,0-4-10 16,0-3 11 0,0-3-8-16,0 0 2 0,9 0 6 15,1-7 10-15,1-9-6 16,-2-1 0-16,-2-2-2 16,-1-1 4-16,-2-3 31 15,1 1-34-15,-1 2 24 16,-1 2-12-16,0 3-12 15,-2 1 17-15,3 0-18 16,-3 4 5-16,1 2-1 16,-1 4-6-16,1-1 0 15,-1 4 1-15,1 1 8 16,-2 0-18-16,0 0 8 16,0 0 1-16,0 0-10 15,1 6-3-15,-1 13 0 0,3 4 13 16,0 4 1-1,-1 0 4-15,2-3-5 0,0-4 3 16,2-6-3-16,-1-3 0 16,1-7 0-16,0-2 0 15,6 1 3-15,0-3 1 16,3 0-4-16,0 0 0 16,-2-5 8-16,0-7 2 15,-2-8-10-15,-2 0 10 16,-1-3-6-16,-1 2 0 15,-4 4-4-15,3 4 1 16,-3 8 13-16,-2 3-13 0,1 2-1 16,-2 0 0-1,0 0-4-15,0 10-15 0,1 16 8 16,2 6 11-16,-3 1-4 16,0 1 6-16,0-5-2 15,0-3 0-15,-4-6-6 16,1-4-4-16,1-5-42 15,2-6-47-15,0-5-28 16,-1 0-99-16</inkml:trace>
  <inkml:trace contextRef="#ctx0" brushRef="#br2" timeOffset="1.9649E6">20723 15969 476 0,'0'0'23'16,"0"0"-23"-16,0 0-46 16,88 1-365-16</inkml:trace>
  <inkml:trace contextRef="#ctx0" brushRef="#br2" timeOffset="1.96566E6">21718 16081 703 0,'0'0'85'0,"0"0"-48"16,0 0-32-16,0 0 39 16,0 0 24-16,0 0 9 15,-5 3-27-15,5-3-24 16,0-5 28-16,11-12-45 0,3-8 2 15,5-5-13 1,-2 2 6-16,0 0-4 0,-2 4 0 16,-6 8 0-16,0 1-2 15,-4 7 2-15,-2 6 0 16,-3 2-6-16,2 0-6 16,-1 0 12-16,4 5-20 15,1 3 20-15,3 1 1 16,1-4-1-16,1-1 0 15,7-4 13-15,4 0-11 16,11-1 12-16,4-18-14 16,3-1 3-16,0-5-2 15,-5 6-1-15,-12 2 0 16,-10 8-3-16,-6 6 5 16,-7 3-4-16,0 0-6 0,0 12-13 15,-13 19 19-15,-11 6 4 16,-3 7 5-16,2 0 13 15,4-6-20-15,7-5 0 16,8-8 0-16,6-6-75 16,0-11-51-16,19-8-122 15,9 0-397-15</inkml:trace>
  <inkml:trace contextRef="#ctx0" brushRef="#br2" timeOffset="1.96615E6">22149 16121 694 0,'0'0'75'16,"0"0"-51"-16,0 0-12 0,0 0-11 15,0 0 54-15,0 0-33 16,22 51-14-16,2-51 14 16,-3 0-16-16,0-2-12 15,-5-8-2-15,-5-2-3 16,-8 1 8-16,-3 0-20 15,0-2 6-15,0 4 3 16,-14 3 14-16,-2 2 2 16,4 4 4-16,2 0-4 15,2 0 23-15,8 0-17 16,0 0-4-16,0 0-4 0,0 5 9 16,0 2-4-1,6 2-1-15,13-1 9 0,7-3 26 16,4-2-37-16,8-3 8 15,3 0-10-15,-3-10-2 16,-7-4-5-16,-9 1 4 16,-6 0-4-16,-9 0 7 15,-7 1 7-15,0 2 35 16,0 2 17-16,-13 1-39 16,-8 5 12-16,-4 2-26 15,-2 0 0-15,-1 0-6 16,9 7 1-16,5 1-1 15,6-1 0-15,5 0-42 16,3 1-7-16,2-1-94 0,23-5-46 16,9-2-371-16</inkml:trace>
  <inkml:trace contextRef="#ctx0" brushRef="#br2" timeOffset="1.96643E6">22643 15993 742 0,'0'0'138'0,"0"0"-113"15,0 0-22-15,0 0 29 16,0 0-32-16,0 0 34 16,-26 43-16-16,16-23-1 0,4 0-1 15,3-6-16-15,3-6 0 16,0-2 2-16,1-3 2 15,19-1 23-15,14-2 2 16,5 0-23-16,4 0 3 16,0 0-9-16,-2-5-40 15,-11 0-25-15,-4-2-120 16,-8 0-420-16</inkml:trace>
  <inkml:trace contextRef="#ctx0" brushRef="#br2" timeOffset="1.96697E6">23004 15190 888 0,'0'0'32'0,"0"0"17"0,0 0-49 16,0 0 2-16,0 0-2 15,107 0 0-15,-70 0 1 16,-1-3 7-16,0 3-8 16,-5 0-28-16,-5 0-73 15,-12 0-100-15,-9 5-275 16</inkml:trace>
  <inkml:trace contextRef="#ctx0" brushRef="#br2" timeOffset="1.96716E6">23150 15453 509 0,'0'0'141'16,"0"0"-58"-16,0 0-29 0,80 8 25 15,-53-6-65-15,-1-1-13 16,0 2-1-16,3-2-21 16,-6-1-128-16,-2 0-473 15</inkml:trace>
  <inkml:trace contextRef="#ctx0" brushRef="#br2" timeOffset="1.96752E6">23305 15925 798 0,'0'0'149'0,"0"0"-107"0,0 0-29 16,0 0-13-16,0 0-13 15,87 0 9-15,-69 0-46 16,-2 9 7-16,-3 1-62 16,-4 0-130-16</inkml:trace>
  <inkml:trace contextRef="#ctx0" brushRef="#br2" timeOffset="1.96772E6">23278 16175 237 0,'0'0'511'0,"0"0"-432"0,0 0-79 16,80-24 15-16,-48 16-28 16,-2-1 13-16,-2 6-1 15,0-2-3-15,-4 0-167 16</inkml:trace>
  <inkml:trace contextRef="#ctx0" brushRef="#br2" timeOffset="1.96932E6">19586 17462 334 0,'0'0'438'16,"0"0"-366"-16,0 0 42 15,0 0-93-15,0 0-7 16,0 0 38-16,39-15 8 16,-14-4-11-16,4-3-27 15,0-4-21-15,3 1 12 16,-7 0-13-16,-5 0-1 15,-4 5-2-15,-7 5 5 16,-3 6-4-16,-5 6 1 0,-1 3 1 16,0 0-5-16,0 0 5 15,0 0-10-15,0 0 4 16,-9 14 6-16,-3 4-1 16,-1 2 1-16,4-3 0 15,3-1-7-15,6-6 0 16,0 2 7-16,0-3-5 15,15-6 13-15,7-3 4 16,5 0 14-16,5 0-14 16,2-3 32-16,2-13-44 15,-2-2-2-15,-4-1-17 16,-5-3-78-16,-9 0-174 16,-12-1-427-16</inkml:trace>
  <inkml:trace contextRef="#ctx0" brushRef="#br2" timeOffset="1.96951E6">19893 16987 294 0,'0'0'585'0,"0"0"-443"15,0 0-93-15,0 0-49 16,0 0-16-16,0 0-74 15,11 10 43-15,10-1-82 16,1-3-342-16</inkml:trace>
  <inkml:trace contextRef="#ctx0" brushRef="#br2" timeOffset="1.97114E6">20447 17399 697 0,'0'0'129'0,"0"0"-61"16,0 0-29-16,0 0-39 0,0 0 4 16,0 0 42-16,3 0 3 15,12-2 1-15,4-8 14 16,2-3-45-16,1 0-9 16,0-5 4-16,-2-4-7 15,-1-2 24-15,0-8-24 16,-2-4-2-16,0-2 11 15,-2 3-14-15,-3 2-1 16,-2 3-2-16,-1 7 6 16,-3 5-3-16,0 6-2 15,0 5 0-15,-3 5 3 16,0 0-3-16,-2 1 0 16,-1 1 0-16,0 0 2 0,0 0-10 15,0 0 8-15,0 0-20 16,0 5 20-16,0 10-20 15,3 7 20-15,0 4 5 16,2-2-1-16,-1-7 0 16,4-2-4-16,-4-8 0 15,1-4 0-15,1-2 1 16,4-1-1-16,8 0 10 16,4-14-1-16,5-6 8 15,-1-3-17-15,-2-2 0 16,-5 4-1-16,-6 3 5 15,-1 4-4-15,-6 6 0 16,-1 6 1-16,-5 2-10 16,0 0 6-16,0 0 2 0,3 1-2 15,1 16-15-15,1 9 17 16,0 2-5-16,-2 5 12 16,-3-4-4-16,0 0-2 15,0 0 0-15,0-7 1 16,-8 0 3-16,0-3-8 15,2-4-13-15,3-1-78 16,3-8-43-16,0-6-154 16</inkml:trace>
  <inkml:trace contextRef="#ctx0" brushRef="#br2" timeOffset="1.97169E6">21069 17299 549 0,'0'0'133'15,"0"0"-94"-15,0 0-26 16,0 0 24-16,0 0 28 16,0 0 8-16,-29 44-69 15,29-39 19-15,8-1 0 16,6-4 2-16,6 0 1 16,1 0-11-16,-3 0-5 15,-3-4 8-15,-6-3-18 16,-4 2 0-16,-5-3 9 0,0 4-2 15,-4-1-4 1,-15-1-3-16,-3 3-5 0,-4 0-8 16,1 3-6-16,3 0 4 15,5 0 13-15,4 0-10 16,7 6 8-16,4 0-4 16,2 0-9-16,0-1 12 15,8 1-3-15,17-4 8 16,5 0 18-16,7-2-15 15,2 0 16-15,0 0-17 16,-5-2 4-16,-3-5-4 16,-2-5 11-16,-7 1-13 15,-4-3 15-15,-2-3-13 16,-7 1 22-16,-2-6-8 16,-2 1-11-16,-4-4 32 15,-1 0-36-15,0 2 6 16,0 1-7-16,-2 8 9 0,-7 4-1 15,0 5-8-15,-1 4 4 16,-1 1-13-16,-2 0 5 16,1 6-12-16,3 7-39 15,6 1-14-15,3 0-40 16,1 0-52-16,22-2-42 16,5-4-169-16</inkml:trace>
  <inkml:trace contextRef="#ctx0" brushRef="#br2" timeOffset="1.97196E6">21573 17184 469 0,'0'0'162'0,"0"0"-64"0,0 0-11 15,0 0 14-15,0 0-23 16,0 0-43-16,8-3 2 16,-17 5-36-16,-8 10 7 15,-4 5 20-15,0-2-21 16,5 6 21-16,3-4-27 15,2 0 9-15,5-5-4 16,6-1-6-16,0 0 0 16,1-2 2-16,15-1 0 15,7-5 8-15,6-3-10 16,4 0 11-16,1 0-18 16,2 0 7-16,-2-3-35 15,-4 0-98-15,-6-4-185 0</inkml:trace>
  <inkml:trace contextRef="#ctx0" brushRef="#br2" timeOffset="1.9725E6">22435 17217 851 0,'0'0'140'0,"0"0"-92"15,0 0-35-15,0 0-13 16,0 0 0-16,0 0 14 16,61-5-13-16,-34 5 20 15,6-4-21-15,0 3-9 16,-3 1 5-16,-1 0-80 15,-8 0-119-15,-9 0-277 16</inkml:trace>
  <inkml:trace contextRef="#ctx0" brushRef="#br2" timeOffset="1.97268E6">22505 17438 716 0,'0'0'89'0,"0"0"-51"16,0 0-3-16,105-5-17 16,-59-5-15-16,0 3 1 15,0-3-4-15,-1 0-11 16,-3-3-116-16,-9-3-225 16</inkml:trace>
  <inkml:trace contextRef="#ctx0" brushRef="#br2" timeOffset="1.97393E6">20232 14437 461 0,'0'0'45'0,"0"0"18"15,0 0 24-15,0 0-51 16,-83-70-36-16,68 58 73 16,-6-1-54-16,2 1-5 15,-1 3 33-15,-1 2-18 0,-4 1 12 16,-3 5-41-1,-5 1 7-15,-9 0-17 0,-9 15 10 16,-6 5 0-16,-7 2-9 16,0 3 17-16,-2 0-8 15,5-2 0-15,5 4 2 16,2-4-4-16,8 2 2 16,-2 2 0-16,3 2-9 15,2 4 20-15,1 6-11 16,-2 3 0-16,-1 8 3 15,-7 6-9-15,-5 5 6 16,-3 2 0-16,-1 0-10 0,6-6 25 16,5-5-15-16,9 2 0 15,5 0 4-15,5-1-21 16,3 2 17-16,3-1 0 16,3 0-5-16,4-1 17 15,3-1-6-15,5 6-6 16,4 5 0-16,2 5 6 15,2 5-6-15,1 7 0 16,-1 2 9-16,2-3 1 16,-2-5-5-16,2-10-5 15,0-9 16-15,-1-1 25 16,-6-5-37-16,-1 0-4 16,-2 1 7-16,-5 1 1 15,-3-1 1-15,-3 4-9 0,1 0 14 16,1 1-16-16,1 3 2 15,3 3-3-15,-2-1-9 16,5 1 12-16,-1-3-35 16,2-8-24-16,5-1-11 15,4-6 3-15,2-12-54 16,0-15-191-16</inkml:trace>
  <inkml:trace contextRef="#ctx0" brushRef="#br2" timeOffset="1.97499E6">20268 14340 446 0,'0'0'86'16,"0"0"-3"-16,0 0-67 15,0 0-16-15,106-24 0 16,-55 10 25-16,4 4 6 16,7 4 5-16,6 3-3 15,7 3-26-15,6 0 25 16,6 0-22-16,5 0 1 15,6 7-11-15,2 0 15 0,5-2-2 16,8-2-13 0,8 0 0-16,8-3-8 0,9 0 12 15,2 0-4-15,1 0 0 16,-6 0 8-16,-12 0-21 16,-10 0 13-16,-10 0 0 15,-8 0 16-15,-5 0-16 16,-7 0 0-16,-10 0 4 15,-8 0 14-15,-12 0-8 16,-8-3-10-16,-8-2 0 16,-7 1 8-16,-7-1-7 15,-10 1-1-15,-3 0 2 16,-4 1 12-16,-6 0-11 16,2 1-3-16,-2 2 0 15,0-3 1-15,0 1-1 0,4 1-62 16,1 1-51-16,-2-4-169 15</inkml:trace>
  <inkml:trace contextRef="#ctx0" brushRef="#br2" timeOffset="2.39989E6">9974 4166 540 0,'0'0'97'0,"0"0"-23"16,0 0-38-16,0 0-14 16,0 0 42-16,0 0-37 15,0 0-15-15,-1 7 9 16,2-7 1-16,22 0-10 16,8 0 6-16,8 0-14 15,4 0 41-15,0 0-42 16,4 0-3-16,0-5 18 15,1-5-9-15,-2-2 13 16,2-2-22-16,-3-1 0 0,-6-2 12 16,-9 5-12-16,-12 3 0 15,-8 5-2-15,-6 0 15 16,-4-3 1-16,0-3-14 16,0-5-58-16,-16 1 36 15,-5-1-70-15,-4 1 37 16,1 2 39-16,-4 0-18 15,4 2 25-15,1 1-3 16,8-1 12-16,4 4 13 16,3-1-7-16,3 2 6 15,4 4 6-15,-2 0-13 16,3-2 18-16,0 0-23 16,4-1 0-16,19-3-1 15,8 1 1-15,5 2 0 0,3 0 21 16,0 4-14-16,-4 0 13 15,-5 0-20-15,-4 0 0 16,-8 14 18-16,1 4-13 16,-8 4-5-16,0 3 20 15,-4 0-13-15,-2 4 12 16,-5-3-19-16,0 1 0 16,0-3 38-16,0-2-38 15,-3-3 0-15,-4 1 3 16,1-1 8-16,-2 1-22 15,-1 2 10-15,1 0-79 16,1 0-12-16,-2-5-116 16,-3-10-381-16</inkml:trace>
  <inkml:trace contextRef="#ctx0" brushRef="#br2" timeOffset="2.40799E6">11414 3839 623 0,'0'0'101'16,"0"0"-65"-16,0 0 15 0,0 0-40 16,0 0-2-1,0 0 21-15,0 0-30 0,0-46-17 16,9 37-56-16,-3-1-106 15,-3-1-253-15</inkml:trace>
  <inkml:trace contextRef="#ctx0" brushRef="#br2" timeOffset="2.40974E6">11274 3928 659 0,'0'0'110'0,"0"0"-110"16,0 0 0-16,0 0-4 15,0 0 8-15,0 0 111 0,65 0-31 16,-24-25-26-16,2-6-15 16,-6-6-41-16,-7-1 9 15,-9 0-11-15,-9 1 0 16,-10 2 9-16,-2 3-9 16,0 12 0-16,-8 6 8 15,-5 11 2-15,-4 3-8 16,-1 6-2-16,0 15 0 15,-1 8-16-15,5 5 16 16,7 0 0-16,7-2-8 16,2-9 8-16,20-4-3 15,8-5-6-15,6-5 9 16,5-5 9-16,2-4-9 0,2 0 0 16,-3-2-1-16,-5-8 9 15,-4-1-3-15,-9 1-5 16,-9 0 0-1,-6 4-1-15,-5 0 5 0,1-5-4 16,-1-4 16-16,3-5-12 16,-2-5 0-16,-3-4-4 15,2-4 0-15,-1-4-5 16,2-1 5-16,-1-2 0 16,1 5-2-16,0 3 3 15,-2 6-3-15,3 4 2 16,-1 5 0-16,-1-2-3 15,1 2 3-15,1 0 0 16,-3 3 0-16,-3-2 8 0,0 4-1 16,0-2-7-1,0 3 2-15,0-2 30 0,0 6-26 16,0 2 1-16,-2 1 17 16,1 3-22-16,-2 1 11 15,0 0-13-15,3 5-3 16,-3 21-13-16,3 10 6 15,0 11 10-15,0 1 0 16,1-1 7-16,12-4 0 16,0-3-7-16,3-8 0 15,-2-5-17-15,0-11 16 16,1-9 1-16,5-5 7 16,-2-2 2-16,7-13 3 15,-1-6-12-15,-3-3 2 16,-8 1 14-16,-4 4-15 0,-3 5-1 15,-5 2 4-15,-1 7-2 16,0 0 8-16,0 2-10 16,0 1-8-16,0 0-17 15,0 0 21-15,-5 0 2 16,1 14-9-16,0 4-5 16,1 5 16-16,3 4 0 15,0-1 3-15,0-2-14 16,6-6 11-16,9-5 0 15,1-7-11-15,2-6 15 16,1 0-4-16,3-11 0 0,0-10 0 16,0-5-10-16,-2 0 10 15,-2 3 0-15,-5 3-1 16,-3 7 5-16,-4 8-5 16,-1 5 1-16,1 0-3 15,3 8-21-15,1 14 24 16,-1 6-8-16,-3 5 2 15,0-2 8-15,-6-5-2 16,0-4 0-16,0-5-24 16,0-6 18-16,0-4-42 15,0-7 8-15,0 0-6 16,0-12 23-16,0-17-35 0,9-6 16 16,8 0 42-1,0 3-3-15,1 10 3 0,-3 9 0 16,-3 5-5-16,0 3 10 15,-4 0 18-15,-2 4-7 16,1-2-12-16,0-2 52 16,1-3-42-16,1-4 16 15,1-5 5-15,1-5-32 16,-2-3 22-16,-2-6-25 16,-3-3 0-16,-2-4 1 15,-2 2 1-15,0 2-2 16,0 3 0-16,0 11 9 0,0 7-2 15,-3 9-3 1,0 4 26-16,0 0-17 16,0 7-13-16,-2 18-4 15,3 6-9-15,2 4 26 0,0 0-18 16,0-5 5-16,6-5 0 16,9-6-9-16,-2-8 9 15,3-7 0-15,7-4-1 16,2 0-19-16,5-12-60 15,-8-14-159-15</inkml:trace>
  <inkml:trace contextRef="#ctx0" brushRef="#br2" timeOffset="2.4099E6">12436 3299 758 0,'0'0'130'0,"0"0"-110"15,0 0 2-15,0 0-44 16,127-43-2-16,-74 31-85 16,-2-1-199-16</inkml:trace>
  <inkml:trace contextRef="#ctx0" brushRef="#br2" timeOffset="2.4112E6">12744 3488 695 0,'0'0'90'0,"0"0"-36"0,0 0-7 15,0 0 4-15,0 0 56 16,0 0-42-16,14-21-19 15,5 0-38-15,4-3-3 16,-1-2-4-16,-4-3-1 16,-5 3 0-16,-6-1-2 15,-5 2 5-15,-2 5-3 16,0 5 10-16,-3 7-8 16,-5 4-2-16,3 4-11 15,-6 0 10-15,1 7-20 16,-1 10 12-16,0 3 9 15,5-2-10-15,6-3 14 0,0-4-12 16,0 0 2-16,13-8 6 16,9-2-3-16,8-1 12 15,6-4-9-15,6-14 1 16,-3-4 3-16,-2-2-7 16,-6 5 3-16,-7 5 0 15,-6 7-14-15,-9 5 14 16,-6 2-19-16,1 9 13 15,-2 15-12-15,-2 5 18 16,0 4 0-16,0-5 0 16,0-5 7-16,1-8-7 15,5-5-9-15,0-6 7 16,2-2-25-16,2-2 26 16,6-4-21-16,4-15-14 15,2-6 23-15,1 2-52 0,-3-2 54 16,0 5 11-16,-2 4 0 15,0 5-2-15,-3 2-7 16,-3 4 9-16,1-2-4 16,-3-2 16-16,5 0-12 15,-1-4 33-15,3-4-17 16,0-3 4-16,-2-1-20 16,0-8 0-16,-6-1 38 15,-3-1-37-15,-3 1-1 16,-3 9 12-16,0 8 12 15,0 8 37-15,-3 5-34 16,-6 0-20-16,1 18-14 0,-2 11 11 16,4 4-7-16,3 0 3 15,3 0 0-15,3-3-4 16,13-6 4-16,5-7-112 16,0-15-38-16,-3-2-496 15</inkml:trace>
  <inkml:trace contextRef="#ctx0" brushRef="#br2" timeOffset="2.41132E6">13462 3101 834 0,'0'0'71'16,"0"0"-71"-16,0 0-43 16,0 0-11-16,80-14-90 15</inkml:trace>
  <inkml:trace contextRef="#ctx0" brushRef="#br2" timeOffset="2.41217E6">14003 3106 740 0,'0'0'182'16,"0"0"-106"-16,0 0-15 0,0 0 3 16,0 0-41-16,0 0 28 15,-40-5-51-15,19 21 7 16,2 4-13-16,4 2 6 16,6-5 0-16,7-2 0 15,2-7 7-15,0-5-12 16,8-3 5-16,7 0 0 15,8-3-3-15,1-13 3 16,-1-2-5-16,-5-1-4 16,-12 3-6-16,-5 6 10 15,-1 0 5-15,-1 3-6 16,-10 4-6-16,-4 3 4 16,2 0 8-16,5 0-7 15,0 3 6-15,4 7-9 0,4 1 5 16,0 2-6-16,0-1-9 15,15-1 19-15,2-2 1 16,4-5-1-16,2-4 1 16,0 0-3-16,-2-4-34 15,1-11 31-15,-4-5-19 16,-5-1 21-16,-2-2 4 16,-1 0-9-16,-4 6 24 15,-3 1-20-15,-1 5 5 16,-2 6 0-16,0 2 12 15,1 3-12-15,4 0 0 16,1 0-1-16,6 0-9 0,3 0 10 16,2 10 0-1,-1 2 0-15,-2 1-17 0,-2 1 15 16,-3 2 0-16,2-2-5 16,-5-1 14-16,1-2-11 15,2-1 4-15,1-1 0 16,6-7-1-16,6-2 3 15,6 0-2-15,5-14 13 16,1-8-8-16,-5-4 7 16,-7 1-12-16,-11 3 0 15,-8 1-7-15,-3 6 25 16,0 4-14-16,-6 3 39 16,-4 3-35-16,3 5 10 0,-3 0-18 15,1 8-12-15,0 12-2 16,4 5 11-16,5 2 3 15,0 2-10-15,3-5 22 16,14-3-10-16,3-3-2 16,7-4 0-16,6-2-15 15,4-9-8-15,-1-3-228 16</inkml:trace>
  <inkml:trace contextRef="#ctx0" brushRef="#br2" timeOffset="2.4131E6">15001 2813 415 0,'0'0'289'0,"0"0"-217"15,0 0 14-15,0 0-29 16,0 0-6-16,0 0-51 16,-12-22-13-16,27 36 13 15,2 11 1-15,0 4 46 16,-2 3-35-16,-3 2-10 16,-8-3 39-16,0-4-26 0,-3-4-3 15,-1-6-4-15,0-6 4 16,0-6-1-16,0-5-11 15,0 0 0-15,0 0 54 16,0-8-22-16,0-18 7 16,0-9-39-16,0-7 1 15,0-6-6-15,2-2-6 16,5 4-26-16,6 2 26 16,3 8-3-16,4 3-2 15,6 5 16-15,0 6-11 16,0 6 1-16,-6 6 10 15,2 5-2-15,-6 5-14 16,-1 0 4-16,-8 16 11 0,-5 9-1 16,-2 4 0-16,-8 5 1 15,-16-1 1-15,-4 2 0 16,-1-6 20-16,6-4-12 16,3-6-8-16,13-8 0 15,7-5-75-15,0-6-112 16,14-10-274-16</inkml:trace>
  <inkml:trace contextRef="#ctx0" brushRef="#br2" timeOffset="2.41412E6">15297 3025 726 0,'0'0'7'0,"0"0"10"0,0 0 1 15,0 0 54-15,0 0-30 16,86 5 36-16,-53-15-48 16,0-5-1-16,-5-3-19 15,-6-2-9-15,-6 1 47 16,-8-1-45-16,-5 1 10 16,-3-1-12-16,0 2 17 15,0 2-17-15,0 0-1 16,0 2 4-16,0 2-21 0,5-3 17 15,12 1-12 1,3-1 3-16,7 3-37 0,1 2 45 16,-3 5-12-1,-4 3 13-15,-6 2-5 0,-6 0 5 16,-3 3-19-16,-3 11 18 16,-3 6 1-16,0 2 13 15,0 2-13-15,-6-1 0 16,3-6 27-16,3-6-27 15,0-2 2-15,6-4-8 16,14-5 16-16,10 0 0 16,4-5-10-16,3-8 13 15,-4 2-17-15,-8 5 4 16,-11 2-12-16,-5 2 6 16,-6 2-16-16,-3 0 18 0,0 5-66 15,-3 9 69-15,-9 4 1 16,-5 0 24-16,4-3 10 15,2-1-19-15,5-1-11 16,5-4 6-16,1-2-10 16,0-3 0-16,9-1-12 15,9-3 24-15,6 0-12 16,7 0 20-16,-3-9-13 16,-4-5 3-16,-9-2-10 15,-5 2-16-15,-8 0 5 16,-2 2-10-16,-2-2-22 15,-15 4-30-15,-1 5 10 16,3 3 46-16,0 2-4 0,6 0 14 16,4 0-12-16,2 0 19 15,3 0-9-15,0 5 5 16,0-1 0-16,12-2 4 16,6-2 11-16,3 0-6 15,3-5 35-15,3-9-35 16,-2-3 6-16,-3-5 3 15,-3 0-11-15,-5 0 41 16,-5 0-25-16,-1-1 19 16,-2 3 3-16,-3-1-29 15,-2 1 4-15,-1 4 24 16,0 6-31-16,0 2 39 0,0 6-30 16,0 2-17-1,0 0-1-15,0 3-7 0,2 14-35 16,2 10 42-16,2 6 0 15,0 1-1-15,1 2 1 16,-1-2 0-16,1-6 2 16,-1-7-1-16,-2-8-1 15,1-6 15-15,-3-6-5 16,0-1 15-16,7 0 7 16,3-22 16-16,9-9 13 15,4-10-61-15,0-3-3 16,-1 3-40-16,-1 9-95 15,-6 8-31-15,-1 15-98 16</inkml:trace>
  <inkml:trace contextRef="#ctx0" brushRef="#br2" timeOffset="2.41533E6">16378 2808 507 0,'0'0'68'0,"0"0"16"16,0 0-6-16,0 0 54 15,0 0-59-15,85-23-44 16,-60 9-19-16,-4 0-10 16,-5 4 0-16,-6 5-6 15,-6 1 4-15,-4 4-3 16,0 0-1-16,-4 0-18 16,-12 8 8-16,0 3 14 0,3-1 2 15,4-1-1-15,9-3 6 16,0 1-5-16,0 0 0 15,10-4 4-15,11 0 10 16,6-3 11-16,4 0-5 16,1 0-1-16,1-6-12 15,-3-5 4-15,0 0-11 16,-4 0 2-16,-4 0-2 16,-7 5 0-16,-7 0 0 15,-4 4 0-15,-4-1 12 16,0 3-12-16,0 0 0 15,-4 0-3-15,-11 7-22 16,-2 6 25-16,-2 1 0 16,5 2-7-16,3-1 10 0,5 0-3 15,1 0 0-15,4 1 0 16,1 0-8-16,0-3 8 16,0 0 0-16,10-3-4 15,8-3 14-15,-3-5-13 16,4-2 7-16,2 0-4 15,-3-15 33-15,1-4-31 16,0-8-2-16,-5-3 28 16,-2-4-23-16,-3-5 43 15,-5-3-39-15,-2-4 1 16,-2-3 23-16,0-2-32 16,2 5 1-16,2 4 10 15,2 9-10-15,0 12 10 0,0 10-12 16,-3 8 1-16,-2 3-14 15,4 10 13-15,-1 20-47 16,3 12 40-16,-4 8 14 16,0-2-8-16,1-7 1 15,-1-10 0-15,3-8-12 16,3-9 12-16,0-6 0 16,7-7-8-16,5-1 18 15,6 0-8-15,7-13-2 16,0-6 0-16,-2 0-5 15,-7 4-15-15,-10 5-10 16,-9 6 22-16,-6 4-39 0,0 0 13 16,-2 17-54-16,-11 3 88 15,-5 3 41-15,6-1-6 16,2-5-29-16,3-3 5 16,7-4 1-16,0-4-11 15,8-3-1-15,12-3 0 16,7 0 23-16,4-14-23 15,3-3 0-15,-1-4-2 16,-6 1-21-16,-3 3 18 16,-10 3 5-16,-8 8 0 15,-6 3 8-15,0 3-7 16,-11 0 6-16,-9 11-7 16,-2 4 8-16,6 2-13 15,5 0 5-15,7 2-6 0,4 0-4 16,0 1 10-16,0-3 0 15,6-3-6-15,5-4 10 16,0-1-4-16,1-4 0 16,6-2 3-16,-3-3-1 15,-1 0 5-15,2-11-4 16,0-11 20-16,0-9-6 16,0-6 7-16,-2-5-22 15,-4-8 4-15,-2-2 34 16,-3-3-30-16,-2 6 14 15,1 11 10-15,-2 14-28 16,-2 11 34-16,0 10-16 16,0 3-19-16,0 0-5 0,0 13-5 15,0 16 5-15,2 10-10 16,3 4 5-16,4-1-10 16,4-7-110-16,5-12-216 15</inkml:trace>
  <inkml:trace contextRef="#ctx0" brushRef="#br2" timeOffset="2.41647E6">18157 2397 214 0,'0'0'766'16,"0"0"-684"-16,0 0-59 15,0 0-21-15,-83 34-2 16,47 4 3-16,4 3 33 15,9-2-36-15,10-1 0 16,8-11 20-16,5-6-20 16,5-5 1-16,20-7-4 15,6-6 16-15,9-3-10 0,-2-3-3 16,-7-14 3 0,-7-5-2-16,-12 2 2 0,-9-2-3 15,-3 2 0-15,0 0 10 16,-14 1-16-16,-5 5 6 15,-3 4 0-15,3 6-3 16,3 4-2-16,6 0 5 16,1 0 0-16,2 4-11 15,3 9 1-15,3-2 10 16,1 0 0-16,0 2-16 16,6-1 16-16,13 0-4 15,3-4 0-15,5-3-23 16,2-5 20-16,2 0-11 15,2-10 7-15,-1-6 0 0,0-2 11 16,-7 3 0-16,-5 5-2 16,-8 4 14-16,-6 6-21 15,-3 0 9-15,-2 3 0 16,0 15 7-16,1 6-6 16,-2 4 3-16,0 2-4 15,-2-2 13-15,-9 0-28 16,-3-6 7-16,4-7-42 15,2-5 25-15,7-9-69 16,1-1 2-16,6-11 28 16,19-16-119-16,5-4 136 15,3 4 34-15,-2 2 13 16,-4 11 36-16,-7 7 15 0,-7 7 25 16,-1 0-40-16,-2 5-33 15,1 11 42-15,-1-1-42 16,3 1 4-16,-1-2-1 15,4-5-6-15,0-1 0 16,2-5-1-16,0-3 5 16,1 0 29-16,-1 0-30 15,3-9 5-15,-2-2 41 16,-2-3-44-16,-3-3 6 16,-1-1-1-16,-3 1-5 15,-1 1 7-15,-4 5 0 16,-5 4 10-16,0 5 80 0,0 2-69 15,0 0-23 1,-7 4-10-16,-4 12 5 0,1 5-11 16,6 2 6-16,4 1 0 15,0-1-7-15,0-2 7 16,11-6 0-16,6-3-2 16,9-4 4-16,5-6-9 15,5-2-96-15,3 0-488 16</inkml:trace>
  <inkml:trace contextRef="#ctx0" brushRef="#br2" timeOffset="2.41766E6">19446 2280 881 0,'0'0'105'0,"0"0"-32"16,0 0-59-16,0 0 41 16,0 0-55-16,0 0 0 15,0 37 5-15,-1 10 9 16,-2 8 14-16,-1-3-4 15,-2-3-14-15,0-8 17 16,1-12-27-16,0-7 1 16,2-10 8-16,2-7-2 15,1-5-2-15,0 0-5 16,0-5 11-16,0-20-5 0,16-9-6 16,10-4-42-16,2 6 30 15,0 12-28-15,-2 9 23 16,-3 11 10-16,0 0-14 15,-4 12 15-15,-3 10-8 16,-6 0-2-16,-3 2 1 16,-7 0 15-16,0-2 0 15,-4 0-3-15,-17-3 12 16,-3-2 0-16,-4-2-9 16,2-8 12-16,5-4-18 15,8-3 6-15,10 0-19 16,3-13-17-16,0-4-79 0,18 1 86 15,7 3 8 1,2 6-44-16,-2 6 63 0,-4 1-6 16,-1 0 8-16,-4 6 17 15,-3 3-17-15,2 1 34 16,-2-1-34-16,0-1 3 16,1-3 0-16,3-4 10 15,2-1-13-15,1 0 22 16,-1 0-18-16,2 0 14 15,-5-3-18-15,-5 3-10 16,-7 0 0-16,-4 0 3 16,0 0-1-16,0 0-20 15,-3 9 25-15,-4 2 0 16,-2-5 3-16,4 1 0 16,5-3 1-16,0-4-1 0,0 0 0 15,0 0-1-15,9 0 6 16,9 0 13-16,5-11-18 15,2-1 0-15,2 0 1 16,-3-4-1-16,-2 0-11 16,-4-2 8-16,-4 3 6 15,-8 5-7-15,-2 1 12 16,-4 8 13-16,0 0 78 16,0 1-73-16,0 0-14 15,0 9-12-15,-6 10 2 16,0 3-6-16,-2 7 4 15,0 2 0-15,-1 5-2 16,-5 3 2-16,-1 0 0 0,-1-3 2 16,-3-1-1-16,-4-8 22 15,2-2-6-15,-1-1-11 16,3-9 15-16,6-4-21 16,7-7-2-16,6-4-3 15,0 0 10-15,5-10-11 16,16-14 6-16,13-5 0 15,2-3-9-15,3-2 9 16,-2 4-30-16,2 3-8 16,-3 5-63-16,3 2-42 15,-8 3-216-15</inkml:trace>
  <inkml:trace contextRef="#ctx0" brushRef="#br2" timeOffset="2.41889E6">20753 2513 804 0,'0'0'88'0,"0"0"6"16,0 0-43-16,0 0 13 15,0 0-36-15,0 0-22 16,-69-23 22-16,46 42-28 16,3 3-3-16,5 3-10 15,4 3 21-15,10-5-12 16,1 0 4-16,0-5 0 16,10-3 0-16,5-7 3 15,5-6-3-15,2-2 17 16,-2 0-14-16,3-15 5 15,-2 0-8-15,-5-2 0 16,-5 1-13-16,-7 1 13 0,-4 2-15 16,0 2 6-16,-9 2-37 15,-10 8 11-15,-2 1 24 16,2 0-29-16,0 10 33 16,5 4-26-16,5 3 33 15,6-2-4-15,3 2 4 16,0-5 0-16,8-3 0 15,12-1-2-15,6-6-11 16,2-2 13-16,3 0 0 16,1-11-2-16,-2-8 2 15,-6 1 0-15,-2 0-2 16,-4 1 9-16,-8 6 20 16,-2 8-21-16,-7 0 2 15,0 3 11-15,3 0-16 0,0 0-1 16,4 14-4-16,-1 6 4 15,2 1 11-15,-3 3-13 16,-5-1 0-16,-1-5-2 16,0 1 2-16,0-7-6 15,0-4-5-15,0-2-33 16,0-6 2-16,0 0-10 16,0-14-18-16,4-8-9 15,12-5 32-15,2 1 47 16,3 8 0-16,-2 7 6 15,-1 6 12-15,-2 4-8 16,-1 1 15-16,3 0 18 0,0 3-36 16,0 5 45-16,0 2-36 15,-2-3-5-15,2-3 0 16,1-4-9-16,1 0 16 16,4-1 34-16,-2-13-33 15,4-4-8-15,0-5-11 16,-3-3 12-16,0 1-24 15,-6 3 12-15,-7 3-2 16,-5 8-9-16,-5 7 22 16,0 4-9-16,0 0-2 15,-10 13 10-15,-5 9-23 16,4 3 13-16,1 5 0 16,7-5-14-16,3 2 17 0,0-7-3 15,14-6 0 1,18-2 5-16,10-8 39 0,11-4-44 15,7 0-1-15,0-4-18 16,-1-6-76-16,-6 0-116 16</inkml:trace>
  <inkml:trace contextRef="#ctx0" brushRef="#br2" timeOffset="2.41938E6">19440 3239 913 0,'0'0'89'15,"0"0"-88"-15,0 0 27 0,0 0-28 16,0 0 0-16,0 0 12 15,60-5 0-15,11 0 33 16,25-5 10-16,28 1-32 16,16-3 33-16,18-3-47 15,9 1-5-15,3 0-3 16,3 0 1-16,-11 3-2 16,-5 1 0-16,-15-1 6 15,-10-2-21-15,-10 1 15 16,-10-2-47-16,-20 3 23 15,-21 2-84-15,-27 4-44 16,-33 2-52-16,-12 3-349 0</inkml:trace>
  <inkml:trace contextRef="#ctx0" brushRef="#br2" timeOffset="2.42022E6">14321 3933 509 0,'0'0'59'16,"0"0"-5"-16,0 0 38 0,0 0-33 16,0 0-31-16,0 0 53 15,22-15-65-15,-7 15-7 16,15-4-5-16,22-4 15 15,25-9 56-15,27-5-50 16,23-4-11-16,28-4 35 16,27-1-42-16,23-6 10 15,22-2-17-15,6-8 4 16,3-1-6-16,-1-2 2 16,-3 0 0-16,-4 7 12 15,-13 2-8-15,-14 3-4 16,-24 3 0-16,-19 6 9 0,-19 3 12 15,-18 4-21 1,-17 7-2-16,-20 3-10 0,-20 5 23 16,-19 1-17-16,-17 5 6 15,-9 1 0-15,-10 0-10 16,-4 0 10-16,-1 0-39 16,-4 0 5-16,2 0-60 15,-2 3-20-15,0 4-81 16,-2-5-400-16</inkml:trace>
  <inkml:trace contextRef="#ctx0" brushRef="#br2" timeOffset="2.42399E6">2343 5279 287 0,'0'0'8'0,"0"0"80"16,0 0-45-16,0 0-11 16,0 0 34-16,0 0-62 15,0 0 50-15,-38-55 30 16,38 51-60-16,-3 0 13 16,3 1-22-16,0 0 1 15,0 3 42-15,0 0-37 16,0 0-18-16,0 0-3 15,-3 0 4-15,3 15-22 16,-3 10 14-16,0 9 4 16,-1 2 33-16,3-3-27 15,1-3-6-15,0-4 13 16,0-4 5-16,0-7-20 0,0-2 2 16,0-5 0-1,5-3-1-15,-1-1 1 0,4 1-24 16,8-4-50-16,3-1-25 15,-2-7-92-15</inkml:trace>
  <inkml:trace contextRef="#ctx0" brushRef="#br2" timeOffset="2.42466E6">3904 5363 590 0,'0'0'56'0,"0"0"19"16,0 0-75-16,0 0 0 16,0 0 15-16,0 0 5 15,-6-8 30-15,6 8-29 16,0 0 16-16,0 0-37 16,0 0 0-16,0 14-7 15,0 9 16-15,0 10-16 16,0 6 7-16,0-3 0 15,0 1 6-15,0-3-6 16,0-3 0-16,7-4-3 16,8 0-15-16,10-8-55 15,4-12-138-15</inkml:trace>
  <inkml:trace contextRef="#ctx0" brushRef="#br2" timeOffset="2.42525E6">5711 5158 548 0,'0'0'168'16,"0"0"-121"-16,0 0-26 15,0 0-21-15,0 0 9 16,0 0-15-16,-1 49 6 16,-5-11 0-16,4 5 77 15,2-2-76-15,0-4 9 16,0-4-10-16,0-7 16 16,0-3-15-16,0-6-1 15,0-3 0-15,0-2-23 16,0-3-8-16,4 2-84 15,7-11-83-15,0 0-277 16</inkml:trace>
  <inkml:trace contextRef="#ctx0" brushRef="#br2" timeOffset="2.42736E6">14422 4216 818 0,'0'0'13'16,"0"0"81"-16,0 0-6 15,0 0-25-15,-7-86-37 0,3 74 41 16,-3 4-12-16,3 5-22 16,-2 2 3-16,-3 1-34 15,-3 0 6-15,-9 12-8 16,-1 10 0-16,-2 5-10 16,6-1 10-16,12-2-3 15,6-3 0-15,0-4 3 16,9-4-8-16,10-4 8 15,5-6 0-15,6-3 2 16,1 0-1-16,4-6-1 16,-5-10 0-16,-5 2-13 15,-10-1 10-15,-7 1-4 16,-8-2 7-16,0 0-4 0,-5 1 4 16,-13 1-9-1,-4 3 6-15,2 5 0 0,7 3-6 16,4 3 9-1,2 0 0-15,2 0-19 0,0 12 10 16,2 5-3-16,2 7 5 16,1-2 1-16,0-2 0 15,9-3-13-15,9-5-11 16,7-6 20-16,5-6-25 16,1 0 9-16,-4-9 13 15,-4-8-8-15,-9-3 17 16,-8 1 4-16,-6 0 0 15,0-1 40-15,0 1-35 16,0-2 3-16,0 0-6 0,0 0 7 16,9 2-8-16,9-2-1 15,6 4 0-15,2 4-20 16,4 1 11-16,-4 5-2 16,-2 5 6-16,-6 2 5 15,-6 0-15-15,-5 9 15 16,-3 8-3-16,-4 5-5 15,0 5 13-15,-4-1-5 16,-6 0 24-16,1-3-2 16,3-6-3-16,6-3-19 15,0-4 1-15,0-1 0 16,13-4 5-16,13-4-6 16,8-1 9-16,5 0-9 0,0-1 0 15,-3-9-52-15,-6-2-180 16,-5-2-405-16</inkml:trace>
  <inkml:trace contextRef="#ctx0" brushRef="#br2" timeOffset="2.43081E6">14404 4899 596 0,'0'0'168'0,"0"0"-135"0,0 0-28 15,0 0 75-15,0 0 5 16,0 0-40-16,75-51 7 15,-46 27-40-15,-3-3-10 16,0 1 51-16,-6-3-34 16,-4 4-4-16,-5-1-12 15,-6 3 10-15,-4 4-7 16,-1 2-6-16,0 6 0 16,0 3-7-16,0 5 7 15,-3 2 0-15,0 1-3 16,0 0-5-16,-1 0-1 15,0 8 5-15,-1 6-5 16,0 4-5-16,4 1 1 0,1 4 13 16,0-1 0-16,0 2 2 15,11-2-3-15,6-1 1 16,1-4 0-16,5-4-3 16,-1-2 3-16,-1-8 0 15,-5-3 0-15,-1 0 9 16,-3 0-18-16,-1 0 9 15,-1-11 0-15,-3 0 0 16,-2-3 5-16,-2 1-5 16,-1-4 0-16,5 0 10 15,-4 0-13-15,6 0 3 16,-2 1 0-16,1 3-11 0,5-3 11 16,-1 3-6-16,0 1 0 15,0 0 2-15,-3 4-2 16,0 1 2-16,-5 3 4 15,1 2-5-15,-2 2 5 16,0 0-13-16,0 0 11 16,3 5-17-16,0 10 9 15,1 6 8-15,-4 5 2 16,-3 8-2-16,0-2 5 16,0 2-3-16,0-5 11 15,-1-8-11-15,-6-4 18 16,3-8-18-16,4-6 0 0,0-3 18 15,0 0-14 1,0-3 0-16,2-16-4 0,14-7-11 16,5-2 7-16,0 3-19 15,-3 8 0-15,-1 9 21 16,-1 4-6-16,-5 4 2 16,1 0-2-16,-4 0 8 15,7 0-8-15,-3 2 6 16,1-2 2-16,2 0 10 15,0 0-10-15,0-6 0 16,1-10-6-16,-4-1 12 16,-3 0-13-16,-4-1-18 15,-5 2-59-15,0 1 40 16,0 2-6-16,0 2 35 16,0 5 13-16,1 5 0 0,5 1-14 15,3 0 16-15,3 10 0 16,4 10-4-16,-1 6 15 15,2 0-7-15,-7 9 12 16,0 1-8-16,-5 2 16 16,-5-4-6-16,0-4-11 15,0-6 20-15,-2-7-25 16,-6-7-2-16,3-4 1 16,5-5 7-16,0-1-16 15,0 0-10-15,0-13-51 16,10-3 0-16,6-1 32 15,1 0 37-15,-2 2-1 16,2 1 5-16,-1 2 38 0,2-3-13 16,4 1-16-16,-1-1 25 15,3-2-33-15,1 0-5 16,-1 0 12-16,-1 0-8 16,-2 0 15-16,-7 2-19 15,-5-3 0-15,-6 3 9 16,-3 1 1-16,0 3-8 15,0 2 5-15,0 4 0 16,-9 2 28-16,-2 3-35 16,-1 0 8-16,-3 0-21 15,4 8 15-15,1 4-4 16,5 5-4-16,4 2-2 0,1 3 1 16,0-5 7-16,0 3 0 15,13-1-7-15,5-5 7 16,2-1 0-1,-1-4-1-15,-1-6-16 0,1 0 15 16,-4-3-16-16,-4 0 3 16,-4 0 6-16,-1-3 4 15,0-8 5-15,1 0 24 16,-2-1-21-16,1-3 14 16,0 3-17-16,1 0 3 15,1 1-17-15,1 3 14 16,1-1 0-16,4 1 0 15,-2 3 5-15,1 1-14 16,-1 3 9-16,-1-1 0 0,0 2-8 16,-2 0 8-16,-1 0-3 15,0 0-1-15,-1 0 4 16,-1 2-5-16,-2 1 5 16,2 4 0-16,0-4-4 15,0 2 9-15,0-2-5 16,0 0 3-16,0-3 2 15,6 0-2-15,-2 0-3 16,5 0 0-16,-4-9 3 16,2-3-1-16,-3-1-2 15,-4 0 29-15,-1-1-16 16,-5 1 57-16,1 3-34 0,-1-5-19 16,0 2 40-16,0 0-42 15,0-1 3-15,0-1-18 16,0-1 1-16,-4-1 8 15,-6 0-9-15,-2 3 4 16,-2 3-12-16,-4 0 8 16,0 6 0-16,-1 3 0 15,-1 2-11-15,6 0 6 16,4 0-7-16,6 0-7 16,4 0 15-16,0 0-60 15,6 7 49-15,9-1 13 16,6 1 4-16,4-2 0 15,3-1-2-15,-2 3 0 16,-1-1 1-16,-4-1-1 16,0 0-14-16,-3-3 14 0,1 1 0 15,-3 1-8-15,0-2 8 16,-6 1 0-16,0-1-5 16,-4 3 5-16,-1-1-4 15,-2 1 3-15,-1 3-4 16,-2 1 5-16,0 0 0 15,0 2 0-15,0 1 2 16,0 0-2-16,0 3 0 16,0-4 2-16,0 3 5 15,0-3-14-15,3-1 6 0,6-1 1 16,4-4 9 0,0-5-4-16,5 0 13 0,1 0 3 15,0-12-8-15,3-5 14 16,-3 0-25-16,1-5 0 15,-1 0 33-15,-1-4-33 16,0 0 14-16,-2-6-1 16,-2 1-12-16,-4-3 29 15,2 0-32-15,-3 3 2 16,-1 3 18-16,-2 7-14 16,-1 6-6-16,-3 5 0 15,1 6 2-15,-3 2 20 16,0 2-22-16,0 0 0 0,0 0-10 15,0 1 3 1,-2 17 3-16,-6 8-11 0,0 9 30 16,-2 0-18-16,6 1 3 15,1 0-1-15,2-5-9 16,1-4-2-16,0-7 4 16,7-6-1-16,10-5 2 15,5-4-3-15,5-5 10 16,5 0 0-16,-3 0-6 15,-2-6-5-15,-6-2-3 16,-9 0 5-16,-7 5 9 16,-2 1 3-16,-3 1-3 15,0-1 2-15,0 2-14 16,-10 0-2-16,-4 0-7 0,3 0 19 16,1 5-7-16,-1 4-7 15,7-1 16-15,2 1 0 16,2-1-16-16,0-1 18 15,0 3-3-15,14-3 1 16,1-4 0-16,5-3 0 16,4 0 0-16,0 0-2 15,0-3-4-15,-6-2-32 16,-4 2 5-16,-8 1 25 16,-6 2 0-16,0 0-4 15,0 0 10-15,-6 0 2 16,-11 10 2-16,-4 7 1 15,2 2-3-15,5 1 31 16,7-1-26-16,5-2 7 0,2-1-12 16,0-3 0-16,8-5-1 15,7 1 2-15,4-9-1 16,3 0 0-16,-2 0 11 16,-1 0-14-16,-1-9 3 15,-6-4-10-15,-1-2-4 16,-4 1 14-16,-4 0 0 15,-2-2 0-15,-1 1-9 16,0-1 9-16,0 3 0 16,-9 3 1-16,1 0 1 15,2 6-2-15,1 3 13 16,2-1-13-16,2 2-5 0,1 0-6 16,-2 0-2-16,2 0 3 15,0 3-6 1,0 4 7-16,0 2 9 0,0 3-2 15,5-3 2-15,7 5-9 16,4-3 9-16,1-2 0 16,-1-3 0-16,0-4 14 15,1-2-19-15,-2 0 5 16,-1-8-24-16,-3-12-165 16</inkml:trace>
  <inkml:trace contextRef="#ctx0" brushRef="#br2" timeOffset="2.43101E6">16196 4279 658 0,'0'0'94'15,"0"0"-79"-15,0 0-14 16,0 0 6-16,118 20 4 15,-62-11-6-15,2-1-5 16,-1-5-197-16</inkml:trace>
  <inkml:trace contextRef="#ctx0" brushRef="#br2" timeOffset="2.43266E6">17250 4437 124 0,'0'0'227'0,"0"0"-170"16,0 0 34-16,0 0 26 15,0 0-3-15,0 0-23 16,8-37-35-16,-8 37 36 16,0 0-44-16,0 0-32 15,0 0 7-15,-3 0-23 16,-6 0-1-16,-6 12 1 0,-2 5 0 15,0 4-7 1,1 0 7-16,5 4 0 0,6-3-10 16,5-2 9-16,0-1 1 15,0-4-4-15,12-3 4 16,5-7-4-16,3-2 4 16,2-3 0-16,0 0 10 15,2-5-10-15,-9-5 0 16,-4 0-10-16,-5-1 10 15,-6 1-7-15,0 2 7 16,0-1-8-16,0 1-1 16,-4 1-27-16,-5 2 19 15,5 0 17-15,1 2 0 16,1 2-15-16,2 1 15 0,0 0-12 16,0 0 5-1,-1 0-5-15,1 0 9 0,0 0-4 16,0 0-54-16,0 0 51 15,0 0-39-15,0 0 26 16,0 1 12-16,1 2-57 16,8-3-65-16,1 0 6 15</inkml:trace>
  <inkml:trace contextRef="#ctx0" brushRef="#br2" timeOffset="2.43374E6">17358 4475 562 0,'0'0'94'16,"0"0"-23"-16,0 0-35 15,0 0-15-15,0 0 28 16,0 0-39-16,-81-22 40 15,66 22-50-15,5 0 8 16,0 5 11-16,4 7-19 16,1 1 0-16,4 1-7 15,1-2 16-15,0-1-10 0,0-3 1 16,0-1 0 0,7-1-6-16,6-4 6 0,-1 0 0 15,4-2-10-15,1 0-27 16,1-4-60-16,-6-11-186 15</inkml:trace>
  <inkml:trace contextRef="#ctx0" brushRef="#br2" timeOffset="2.43766E6">17209 4778 776 0,'0'0'106'0,"0"0"3"16,0 0-84-16,0 0 15 15,14-73 30-15,-1 42-43 16,4-3 2-16,4-3-12 16,3-1-11-16,2-2 26 15,-2-2-31-15,-1 1-1 16,-6 4 14-16,-3 3-14 0,-6 9 6 15,-3 9-6-15,-5 8 0 16,0 5 13-16,0 3-13 16,0 0-10-16,-5 3 7 15,-13 17 2-15,-3 6-8 16,2 3 9-16,5 1 0 16,6-6-3-16,5 0 3 15,3-3 0-15,0-6-7 16,4-3 8-16,12-2-8 15,5-5 6-15,3-4 1 16,6-1-14-16,1 0 14 16,1-4-19-16,-2-6 12 15,-7-1-1-15,-2 3 8 0,-7 0 0 16,-3 6 0 0,-6 1-15-16,-1 1 15 0,1 0-22 15,-2 0 10-15,6 9-2 16,-5 5 14-16,-1 3 0 15,-3 4 0-15,0 2-15 16,0-1 15-16,-3 1-6 16,-7-5-3-16,3-3-34 15,3-7 21-15,4-5-42 16,0-3-27-16,0-3 72 16,17-16-44-16,5 0 27 15,4 2 23-15,-3 0-24 0,-4 10 30 16,-3 0 2-1,-4 2 5-15,-2 1 5 0,-2 1 6 16,-1-4 5-16,0 0 39 16,2 0-15-16,5-4 3 15,2 0-25-15,2-2-10 16,5-3-5-16,-3-1-3 16,-1-3 0-16,0-2 11 15,-7 0-5-15,3 0-5 16,-6 0 5-16,-3-1-2 15,-2-1 5-15,-3 3 8 16,1 1-17-16,-2 6 26 16,0 8-22-16,0 1 25 15,0 5-3-15,0 0-25 16,0 0 4-16,0 10-5 0,-10 9 0 16,2 6-5-1,4 3 11-15,2 0-17 0,2-1 9 16,0-4 2-16,6-4-4 15,5-5 4-15,5-3 0 16,2-8-1-16,3-3 0 16,4 0-21-16,-1-8-125 15,-8-9-214-15</inkml:trace>
  <inkml:trace contextRef="#ctx0" brushRef="#br2" timeOffset="2.43826E6">18236 4480 469 0,'0'0'268'15,"0"0"-263"-15,0 0 47 16,0 0 32-16,-79 1-65 16,55 10 48-16,4-2-38 15,4 4-25-15,5-1 18 0,6 1-22 16,5 1 0-1,2 0-10-15,15-4 26 0,7-3-23 16,3-2 7-16,2-5 0 16,-2 0-3-16,-4-5-2 15,-3-6 5-15,-7-3-3 16,-7 3 8-16,-4-1-7 16,-2 1 2-16,-2 3 0 15,-15 0 10-15,-2 3-10 16,-1 4 0-16,2 1-13 15,0 0 3-15,6 0-61 16,3 0-84-16,2 0-155 16</inkml:trace>
  <inkml:trace contextRef="#ctx0" brushRef="#br2" timeOffset="2.4394E6">18851 4559 783 0,'0'0'130'0,"0"0"-72"15,0 0-5-15,0 0-53 16,0 0 5-16,57-72 10 16,-27 44-15-16,-1-3 0 15,-3-2-7-15,-6-1 15 0,-7 5-12 16,-9 0 4-16,-4 6 0 15,0 6 24-15,-18 4-23 16,-7 9 7-16,-5 4-8 16,0 1 0-16,2 18-9 15,2 4 0-15,13 4 9 16,7-2-3-16,6-3 3 16,0-4-3-16,18-2-7 15,9-6 20-15,10-9-23 16,8-1 13-16,4-1-22 15,2-18 17-15,-5-5-38 16,-8 1-3-16,-6-2 38 16,-11 5 8-16,-6-1-3 15,-8 6 10-15,-4 2-3 16,-3 4 65-16,0 4-43 0,0 4-3 16,0 1 8-16,0 0-23 15,0 0-16-15,0 12-7 16,0 12 15-16,2 7-10 15,2 5 10-15,-3-1 0 16,-1 0-1-16,0-4 15 16,0-4-16-16,-5-6 2 15,0-5 0-15,2-7-11 16,0-7 4-16,3-2-15 16,0 0 16-16,0-10 1 15,15-10-38-15,1-3-25 16,4 4 58-16,-5 7-2 0,-2 6 8 15,-4 5 0-15,-1 1 4 16,-4 0 0-16,5 9 4 16,-1 5 5-16,1 1-4 15,2 0 10-15,1-2-15 16,1-2 2-16,3-2-9 16,-2-4 15-16,3-2 3 15,-2-2-10-15,-2-1 3 16,-1 0 26-16,2 0-30 15,-1-6 0-15,-1-6-33 16,-5-1-69-16,-7-1-81 16,0-2-322-16</inkml:trace>
  <inkml:trace contextRef="#ctx0" brushRef="#br2" timeOffset="2.43959E6">18972 4378 725 0,'0'0'42'0,"0"0"-41"16,0 0-1-16,0 0 0 16,113-7-7-16,-65 2 2 15,4-2-142-15,2-2-319 0</inkml:trace>
  <inkml:trace contextRef="#ctx0" brushRef="#br2" timeOffset="2.44236E6">19776 4504 724 0,'0'0'31'0,"0"0"-25"15,0 0-6-15,0 0 83 16,94-40-53-16,-66 18-5 15,0-3 12-15,-2 0-36 16,-5 0 21-16,-2 0-9 16,-7-1-12-16,-3 1 35 15,-8 1-35-15,-1-1-1 16,0 1 0-16,-1 6 2 16,-8 5-5-16,5 4 3 15,1 6 0-15,1 3-1 0,2 0 1 16,-2 0-2-1,2 3-1-15,0 12 1 0,0 7-9 16,0 4 11-16,-1 1 0 16,-4 6 0-16,2-4 6 15,-3 1-6-15,1-6 0 16,0-8 7-16,4-4-1 16,-1-7-6-16,2-2 1 15,0-3 4-15,0 0-4 16,0-3 0-16,12-14 6 15,4 0 0-15,7-2-14 16,-1 8-7-16,-5 7 10 16,-3 4-11-16,-4 1-8 0,2 17 16 15,-1 3-2 1,-2 2 8-16,-1-1-5 0,5-8 6 16,-4-3 0-16,2-6 4 15,3-2 4-15,2-3-8 16,4 0 46-16,2-8-44 15,0-8 13-15,-2 0-15 16,-3 1 0-16,-5 3-17 16,-5 1 12-16,-2 5 5 15,-4 2-1-15,-1 4-3 16,0 0 2-16,0 0-32 16,-9 4 16-16,-3 7 1 15,-1 2 16-15,4 2 1 16,4-1-5-16,2-2 10 15,3-1-13-15,0-4 8 0,8-2 0 16,14-5 24-16,11 0 19 16,7 0-27-16,8-15-16 15,4-4 13-15,-2-1-13 16,-3 3 0-16,-10 5 0 16,-13 1-3-16,-13 7 3 15,-9 1 0-15,-2 3-3 16,0 0 13-16,-14 0-15 15,-9 0 5-15,0 4 0 16,1 6-11-16,3 1 11 16,5 1 0-16,5 1-1 15,4 1-4-15,5 3 3 0,0 2-6 16,0-1 8-16,0-2 3 16,3 0-3-16,11-5-1 15,0-3-7-15,6-2 16 16,1-6-16-16,3 0 8 15,-2-3 0-15,-3-11-5 16,-4 0 5-16,-6-2-54 16,-7-1 22-16,-2 3-43 15,0 0-1-15,-8 3 20 16,-4 6 50-16,-2 2-15 16,6 3 13-16,2 0-2 15,-1 0 10-15,7 7-36 0,0 1 35 16,0 1-4-16,0-3 5 15,13-3 9-15,2-3 3 16,7 0 6-16,2 0 11 16,3-6-27-16,0-7 1 15,-4-4 13-15,0-2-9 16,-1-2 16-16,-4 0-15 16,-3 0 6-16,-3 0 2 15,-5 1 29-15,-4 1 16 16,-2 5-16-16,-1 5-12 15,0 5 28-15,0 4-46 16,0 0-10-16,0 0-5 16,0 12-9-16,-1 10 1 15,-9 7 8-15,3 5 0 16,1-2-2-16,3-1 11 0,0-4-9 16,3-5 0-16,0-6 7 15,0-7-9-15,0-7 2 16,0-2 0-16,0 0-1 15,0-6 1-15,4-16-3 16,2-5-18-16,-4-4 2 16,-1-3 19-16,-1 1 0 15,0 1-7-15,0 1-3 16,0 4-8-16,0 2 18 16,9 5 0-16,9 2-27 15,6 1 9-15,2 5-18 16,3 2 11-16,-1 6 17 15,-7 4-6-15,-3 0 12 0,-6 0-4 16,-3 14 6-16,-6 8 18 16,-3 2-6-16,0 1 5 15,-6 1 14-15,-9-1-23 16,-4-4 32-16,4-2-33 16,2-2 9-16,1-3-6 15,5-4-10-15,4-5-60 16,3-5-86-16,0 0-489 15</inkml:trace>
  <inkml:trace contextRef="#ctx0" brushRef="#br2" timeOffset="2.4432E6">21276 4446 715 0,'0'0'147'0,"0"0"-138"16,0 0-6-16,0 0 21 16,0 0 37-16,84-18-36 15,-44 4-2-15,0 0-21 16,-7-2-2-16,-8 0 0 15,-11 4 0-15,-8-2 6 16,-6 2-6-16,0-2-18 16,-9-1 12-16,-10 3-17 15,3 3 22-15,3 3-2 16,6 4 0-16,2 2-16 0,2 0 9 16,1 0-9-16,2 8 8 15,0 4 5-15,0 2 6 16,5 3-10-16,13 1 22 15,5-3-19-15,1-5 7 16,5-3-1-16,-2-6-16 16,0-1 15-16,-2 0-4 15,-4-13 6-15,-1-3-25 16,-3-4 13-16,-5 1 9 16,-1-3 3-16,-4 0 11 15,-2-2-9-15,-2 1 17 16,0 1-16-16,1 7 14 15,1 4-3-15,0 2-11 0,1 5-1 16,-4 3 7-16,0 1-9 16,-2 0-5-16,2 0 2 15,2 15 6-15,2 8-12 16,-2 4 9-16,0 7 0 16,1 0 24-16,-4 3-18 15,-1-1-6-15,0-6 10 16,2-5-3-16,1-10 24 15,0-7-31-15,-2-3 3 16,2-5 7-16,5 0 24 16,10-6 59-16,7-18-32 15,5-7-60-15,1-4-1 0,-3 0-1 16,-5 4-67 0,-4 6-53-16,-8 5-145 0</inkml:trace>
  <inkml:trace contextRef="#ctx0" brushRef="#br2" timeOffset="2.44414E6">21964 4417 155 0,'0'0'502'15,"0"0"-451"-15,0 0-44 0,82-28 30 16,-60 14-27-16,-1 0-1 15,-5 0 40-15,-5 3-41 16,-5 0 15-16,-6 4 27 16,0 2-42-16,0 1 18 15,0 3-26-15,-8 1 8 16,-1 0-24-16,-1 0 9 16,3 8 7-16,1 4-1 15,1-1-1-15,2 5-6 16,2-1 8-16,1 1 0 15,0-4 0-15,0 1-2 16,3-3-2-16,6-4 4 16,2-2-2-16,9-4 1 15,1 0-9-15,1-4 8 16,4-9-7-16,-4-3-9 0,2-1-19 16,-9 2 23-16,0-1-4 15,-9 4 18-15,-2 4 9 16,-2 3 11-16,-2 3 52 15,0 2-63-15,0 0-9 16,0 0-22-16,0 12 22 16,0 3-9-16,0 2 9 15,0-1 0-15,1-4-8 16,4 0 16-16,3-5-8 16,1-1 0-16,4-5 0 15,4-1 6-15,2 0-6 16,1 0 0-16,2-10 24 0,-2-4-22 15,-7 0 2-15,-2 1-4 16,-4 2 5-16,-4 1-4 16,-3 3-1-16,0 4 0 15,0 3 51-15,0 0-49 16,0 0-2-16,0 0-5 16,0 0-5-16,-3 10-13 15,0 1 23-15,0 0 0 16,3-1-3-16,0-3-13 15,0-1 7-15,6-5 1 16,3-1-16-16,2 0-4 16,5 0 28-16,-2-4 0 15,-1-4-6-15,-3 0 6 0,-3 1-6 16,-2 5 5-16,-5 0 1 16,0 2 23-16,0 0-23 15,0 4 3-15,0 12 3 16,0 5 7-16,-9 3-8 15,2 0-5-15,-4 1 0 16,-1 0 9-16,3-3-9 16,-1-1 0-16,0-4 8 15,2-4-5-15,2-5 10 16,3-6-13-16,3-2 5 16,0 0 31-16,0 0 27 15,6-4 1-15,12-8-46 0,8-3-5 16,2-2-26-1,3 0 13-15,4 0-51 0,2-1 31 16,0 0-136-16,0 0-304 16</inkml:trace>
  <inkml:trace contextRef="#ctx0" brushRef="#br2" timeOffset="2.44518E6">22709 4545 286 0,'0'0'477'0,"0"0"-397"0,0 0-57 15,0 0 3 1,0 0 4-16,80-59-25 0,-55 36 42 15,-3-1-47 1,0-3 0-16,-6 1 29 0,-4-1-28 16,-2-2 9-16,-4 7-10 15,-3 2 5-15,-3 7 50 16,0 8-33-16,0 2-12 16,0 3 3-16,0 0-13 15,0 0-4-15,0 12-25 16,0 8 29-16,-6 9-8 15,1 2 8-15,5-2 0 16,0-3-7-16,0-1 17 16,8-5-10-16,7-9 0 15,4-6 0-15,5-5-3 0,4 0 3 16,1 0 0 0,-2-9-12-16,-5-3 18 0,-7 6-11 15,-6 0 5-15,-6 3-12 16,-3 3 0-16,0 0-7 15,0 0-19-15,-12 0 34 16,-1 2-5-16,2 5 9 16,2 1 0-16,0-1 5 15,5 0-19-15,1-2 14 16,1 1 0-16,1 0-4 16,1-1 12-16,0 0-7 15,0 1-1-15,0 0-1 0,6-1-11 16,9 2 12-1,1-3 0-15,3-4-6 0,4 0 6 16,-5 0-18-16,1 0-9 16,-5-10 10-16,-3 1 4 15,-2 0 13-15,-2 0 0 16,-4 4 7-16,-2 0-7 16,1 5 0-16,-2 0-1 15,2 0 1-15,0 0 5 16,-1 6-5-16,1 7 0 15,-1-1-9-15,0 3 11 16,1 0-2-16,1-1 0 16,-1 3 9-16,-1-7-27 15,-1-1-22-15,0-5-46 16,0-1 56-16,2-3-28 0,1 0 16 16,7 0-48-16,1 0 79 15,1 0 7-15,-1-3 8 16,-3 2 71-16,-3-1 73 15,-1 2-75-15,-1 0 21 16,2 0-29-16,-1 0-51 16,2 0 31-16,1 0-45 15,4 0 0-15,5-6-2 16,1-8-117-16,0-6-605 16</inkml:trace>
  <inkml:trace contextRef="#ctx0" brushRef="#br2" timeOffset="2.44549E6">23338 4202 813 0,'0'0'73'15,"0"0"-59"-15,0 0-6 16,0 0 45-16,0 0 32 16,102 60-66-16,-77-31 7 15,-5 3 25-15,-5 2-29 0,-7 3 12 16,-5 3-27-16,-3 1 7 16,0 7-4-16,-19 1-6 15,-1 3-4-15,-7 3 0 16,-6-2-68-16,-10-3-40 15,-8-8-160-15</inkml:trace>
  <inkml:trace contextRef="#ctx0" brushRef="#br2" timeOffset="2.44643E6">14445 4458 559 0,'0'0'147'0,"0"0"-89"15,0 0 43-15,0 0-8 16,0 0-34-16,0 0-12 16,0-4-27-16,0 4-17 15,-11 9-3-15,-8 12 0 16,-4 9 0-16,-2 9 7 16,-2 8-4-16,2 12 5 15,-4 7-8-15,1 11 0 0,5-2 12 16,4-5-12-1,8-5 0-15,11-9-2 0,0-6 10 16,21-10-11-16,17-8 3 16,10-9 0-16,9-8-20 15,10-3-14-15,6-5-51 16,-2 0-129-16</inkml:trace>
  <inkml:trace contextRef="#ctx0" brushRef="#br2" timeOffset="2.45123E6">18268 2992 153 0,'0'0'85'16,"0"0"-78"-16,0 0 133 16,0 0-111-16,0 0-10 15,0 0 41-15,0 0 49 0,-44-24-79 16,42 20 2 0,1 2 6-16,0 0 35 0,-1 0-67 15,2 2 31-15,0-2-16 16,0 2-3-16,0-1 28 15,0 1-46-15,0 0 5 16,0 0-8-16,0 0 5 16,8 0-2-16,14 0 0 15,8 0 11-15,9 0-18 16,4 0 7-16,2 0 0 16,0 0-2-16,-4 0 2 15,-6 0 0-15,-6 0-8 16,-2 0 24-16,-7 0-22 15,-2 1 6-15,-3-1 0 0,-5 0-10 16,-3 0 19-16,-2 0-12 16,-5 0 3-16,0 0 0 15,0 0 9-15,0 0-9 16,0 0-6-16,0 2-7 16,0 0-46-16,0 2-29 15,0 2-16-15,0-1-53 16,0-5-187-16</inkml:trace>
  <inkml:trace contextRef="#ctx0" brushRef="#br2" timeOffset="2.46183E6">9803 7256 16 0,'0'0'251'0,"0"0"-224"16,0 0-27-16,0 0 36 15,0 0 21-15,0 0-16 16,0 0-4-16,0 0-29 15,-18-66-1-15,18 58 19 16,0 4 19-16,-2 3-29 16,1-1 34-16,-2 2 7 15,3 0-46-15,0 0 11 16,-2 0-20-16,0-4 11 16,-1-2 15-16,-2-2-21 0,1 0-7 15,-2-1 26-15,1-2-22 16,1 5 48-16,2 3-30 15,-2-2-14-15,4 3 30 16,0 2-32-16,0-1 6 16,0 1-12-16,0 0-6 15,0 0 0-15,0 12 4 16,15 13-6-16,5 8 2 16,5 6 6-16,0 5 0 15,5-1-3-15,-5 1 11 16,5-2-11-16,-3-3 3 15,1-2 0-15,-3-4 0 16,-1-7 0-16,-3-2 0 0,-3-5-6 16,-9-5 14-16,-4-4-3 15,-2-4-5-15,-3-5 0 16,0-1 3-16,0 0 4 16,0 0-5-16,0-11 54 15,-16-11-50-15,-10-8-12 16,-1-2 6-16,-5-2 0 15,-3 2 4-15,0 0-4 16,0 0 0-16,3 4-3 16,7 3 15-16,2 4-15 15,4 2 3-15,4-1 0 16,1 4 1-16,6 2-1 0,0 0 0 16,4 6-6-1,0 2 20-15,2 1-24 0,2 3 10 16,0 2 0-16,0 0-8 15,0 0 8-15,12 21-15 16,10 12 9-16,5 8 10 16,3 7-4-16,-2 3 0 15,1-1 2-15,-4-4 16 16,-3-4-18-16,-1-4 0 16,-3-9 2-16,-4-8 12 15,-5-9-12-15,-4-4-2 16,-3-8 0-16,0 0 2 15,-2 0 6-15,0-2-5 16,-5-21 17-16,-13-7 1 0,-3-10-25 16,-4-2 4-16,-2-5-3 15,-1 1-19-15,1-1 9 16,2 5 6-16,2 6 2 16,5 7 1-16,8 11-3 15,1 4 7-15,7 10 0 16,2 4-11-16,0 0 11 15,0 8-48-15,8 21 30 16,11 16 12-16,5 10-5 16,4 8 11-16,1 1 0 15,0-3-5-15,3-3 15 16,-5-7-20-16,1-2-8 16,-5-6-123-16,-6-7-170 15</inkml:trace>
  <inkml:trace contextRef="#ctx0" brushRef="#br2" timeOffset="2.52506E6">5442 6791 270 0,'0'0'9'0,"0"0"-5"16,0 0 12-16,0 0 13 15,0 0 20-15,0 0-29 16,0 0-2-16,0 0 14 16,-1-17-23-16,1 17-2 0,0 0 21 15,0-3-18 1,0 3 14-16,0 0-14 0,0 0-5 16,0 0 15-16,0 0-10 15,0 0 98-15,0 0-96 16,0-1-8-16,0 1-4 15,1-1 0-15,6-1 0 16,7-1-4-16,5 1 4 16,1-3 0-16,3 2 4 15,3 1-2-15,3-1 3 16,7 0-5-16,9 0 0 16,1 0-7-16,5-2 7 15,-1-2-19-15,0-1 15 16,-1-5-11-16,6-3 4 15,-4 2-6-15,-10 2-49 0,-5 4 6 16,-10 4 25 0,-7 1 11-16,-10 3 20 0,-3 0-60 15,-6 0-50-15,0 4 40 16,-1 2 5-16</inkml:trace>
  <inkml:trace contextRef="#ctx0" brushRef="#br2" timeOffset="2.52673E6">9849 7207 487 0,'0'0'37'0,"0"0"-17"0,0 0 1 16,0 0 21-16,0 0-42 15,0 0 0-15,-6 0-1 16,6 5 1-16,0 10-3 16,5 1 3-16,4 8 0 15,3 1 22-15,1 8-13 16,1 6 2-16,-1 5-5 15,2 5-1-15,0 4 23 16,-2 2-22-16,3 4 1 16,-3 3 3-16,-5 4-7 15,0-1-1-15,-4-4-2 16,-1-6 5-16,0-9-12 16,2-12 7-16,-2-5-31 0,2-8 22 15,0-3-37-15,3-6-83 16,-2-5-79-16</inkml:trace>
  <inkml:trace contextRef="#ctx0" brushRef="#br2" timeOffset="2.53017E6">8564 7654 599 0,'0'0'22'16,"0"0"-18"-16,0 0-1 16,0 0 11-16,0 0-13 15,0 0-1-15,-11-3 27 0,11 3-16 16,0 0 31-16,0 0-21 16,-1 0 0-16,1 0 23 15,0 0-44-15,0 0 5 16,0 0-3-16,0 0 11 15,0 0-6-15,0 0-7 16,0 0 0-16,0 0 11 16,0 0-8-16,0 0 9 15,0 0-12-15,0 0 12 16,0 0-24-16,0 0 12 16,0 10 0-16,0 3-12 15,3 2 15-15,1-1-3 16,3-2 0-16,-2-5 9 0,1 0-2 15,-2-1-7 1,1-4 1-16,-2 1 2 0,1-2 6 16,-1 0-8-16,0 1-1 15,-1-1 0-15,-1-1 0 16,1 0 0-16,-2 0 0 16,6 0 46-16,4 0-23 15,4-10 31-15,12-10-34 16,-1-2-17-16,1 0 15 15,1 0-18-15,-1 1 0 16,6-1-2-16,-3-2 4 16,0 4-2-16,-2-2 0 0,-3 4 1 15,-6 2-3 1,-2 0 2-16,-5 7 0 0,-6 2-3 16,0 4 4-16,-2 2-1 15,-3 1 0-15,0 0 4 16,0 0-18-16,0 0 14 15,0 0-29-15,0 0 11 16,5-1-44-16,4-2-13 16,8-5 27-16,4 0-45 15,3-3-46-15,-3-8-275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9-19T02:46:20.21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7916 5308 270 0,'0'0'38'0,"0"0"-18"16,0 0-15-16,0 0 7 15,0 0 14-15,0 0 3 16,0 0-20-16,0 0 9 16,27-17-18-16,-27 17 0 15,0 0 8-15,0 0-6 0,0 0 0 16,0 0-4 0,0 0 14-16,0 0-7 0,0 0-5 15,0 0 0-15,0 0 26 16,0 0-23-16,0 0 1 15,0 0 15-15,0 0-17 16,0 0 28-16,0 0-29 16,0 0 16-16,0 0 7 15,0 0-16-15,0 0 17 16,3 0 6-16,-1 0-29 16,1 0 38-16,2 0-36 15,1 0-2-15,3 0 38 16,-1 0-33-16,5 0 2 15,-1 2-4-15,4-2 9 16,-2 1 0-16,4-1-14 0,3 0 0 16,1 2 14-1,0-2-13-15,3 1-1 0,1-1 0 16,0 2 8-16,4-2-7 16,-2 0-1-16,2 0 0 15,0 0 6-15,5 0-6 16,1 0 0-16,-3 0-3 15,-1 1 15-15,1-1-15 16,-1 0 3-16,-1 0 0 16,-1 0 1-16,-2 0 1 15,-3 0-3-15,1 0 1 16,-5 0 0-16,1 0-2 16,2 0 2-16,-3 4 0 15,2-1 9-15,5 0-9 0,-2-2 0 16,4 1 0-16,2-1 5 15,-3 1-9-15,4-2 4 16,0 0 0-16,-3 0-10 16,0 0 19-16,0 0-9 15,-4 0 0-15,1 0 5 16,0-2-7-16,-3-1 2 16,2 2 0-16,0-1-1 15,1 2 1-15,1 0 0 16,2 0-4-16,1 0 14 15,2 0-14-15,0 0 4 16,1 0 0-16,4 0-1 16,-5 0 1-16,1 0 0 0,-3 0-4 15,-1 0 10-15,0 0-8 16,0 0 2-16,-2 0 0 16,-1 0-3-16,-3 0 3 15,4 5 0-15,-1-2-1 16,1-1 4-16,-1 0-4 15,0 0 1-15,3 0 0 16,-2-1 8-16,2 3-8 16,0-4 0-16,1 2-1 15,-1-1 10-15,-2 1-2 0,-1-1-7 16,-1-1 0 0,-1 0 3-16,0 0 8 0,-2 0-9 15,-1 0 2-15,-4 0 12 16,3 0-2-16,-1 0-14 15,-1 0 9-15,-2 0-6 16,0 0-3-16,1 0 0 16,-5 0-6-16,1 0 18 15,1 0-15-15,-4 0 3 16,-2 0 0-16,0 0-6 16,0 0 6-16,-3 0 0 15,0 0-4-15,-3 0 6 16,-1 0-12-16,4 0-7 15,0 0-55-15,2 0 19 16,-1 0-88-16,-6 0-198 0</inkml:trace>
  <inkml:trace contextRef="#ctx0" brushRef="#br0" timeOffset="23182.1489">7281 7956 306 0,'0'0'163'0,"0"0"-19"16,0 0-128-16,0 0 104 16,0 0-45-16,0 0 0 15,0 0 19-15,-22-11-67 16,22 11 7-16,0-2 6 15,0-2-25-15,0 0 28 16,10-6-43-16,9 4 0 16,2-2-2-16,-1 2 4 0,5 1-2 15,-7 4 0-15,-2 1 8 16,-2 0-18-16,-3 3 10 16,-5 10-5-1,-1 5-1-15,-5 5 6 0,0 2-4 16,0 3 3-16,-14-1-3 15,0-2-6-15,0-4 10 16,1-5-21-16,3-4 18 16,3-7-35-16,4 0 30 15,-1-4-8-15,4-1 16 16,0 0-9-16,0 0 9 16,0 0 0-16,0 0-20 15,0 0 20-15,0 5-12 0,0 5 3 16,7 5 18-16,4 2-5 15,-1 5 0-15,3-1-1 16,0-4 30-16,1 1-27 16,0-4 15-16,1-2-21 15,1-5 6-15,3-3-20 16,4-4-1-16,1-1-124 16,9-19-218-16</inkml:trace>
  <inkml:trace contextRef="#ctx0" brushRef="#br0" timeOffset="23598.019">7907 8008 671 0,'0'0'176'16,"0"0"-106"-16,0 0-5 15,0 0-2-15,0 0-19 16,0 0-4-16,-26-5-40 15,18 10 4-15,0 10 10 16,0 7-14-16,2 1 0 16,6 4-5-16,0-1 17 15,0 1-8-15,9-5-4 16,5-2 0-16,1-4-1 16,5-6 1-16,0-5 0 0,2-5 5 15,3 0 2 1,-1-10 4-16,1-10-11 15,-7-1 1-15,-3 0-15 0,-11-2 14 16,-4 1-3-16,-1 0 0 16,-17 1-25-16,-5 0 28 15,-2 9-13-15,-3 6 13 16,1 6-17-16,0 0 15 16,0 15-11-16,5 5 13 15,1 5-33-15,3 5-25 16,6 1-71-16,-1-1-174 15</inkml:trace>
  <inkml:trace contextRef="#ctx0" brushRef="#br0" timeOffset="24375.5693">7727 8657 729 0,'0'0'109'0,"0"0"-29"15,0 0-55-15,0 0 44 16,0 0-11-16,0 0-46 16,-57 3 26-16,35 6-29 15,-8 4-6-15,-3 3 29 16,-3 2-31-16,-3 4 9 15,-1 1 5-15,-3 3-11 16,-1 2 17-16,-2 1-21 16,-2 2 2-16,-4 4 5 15,-1 2-7-15,-4-1 0 16,-4 0-2-16,2 3 15 16,-1-4-13-16,6 0 0 15,3-1 0-15,4-2-4 16,3-2 7-16,1 0-3 0,7-5 0 15,5-5 9-15,4-3-12 16,4-4 3-16,3-3 0 16,-1 0 8-16,4-3-8 15,4-2 0-15,1-2-3 16,7-2 16-16,-3 1-16 16,2-2 3-16,-2 0 0 15,-1 0-7-15,-3 0 7 16,2 0-31-16,-2 0 2 15,-3 0-32-15,-3 3-26 16,0 4-91-16,-6-1-157 16</inkml:trace>
  <inkml:trace contextRef="#ctx0" brushRef="#br0" timeOffset="24901.4677">5589 9677 534 0,'0'0'239'0,"0"0"-193"15,0 0-22-15,0 0-23 16,0 0 85-16,0 0-83 0,-10 37 30 16,7-18 21-1,-2 5-23-15,-1 5 20 0,-1 2-10 16,-3 3-23-16,-1 4 43 16,2 0-52-16,-1 2 4 15,2-1 1-15,4-2-6 16,0-4-2-16,4-3-6 15,0-6 0-15,0-7-15 16,10-5 15-16,12-9-62 16,5-3-32-16,1-10-94 15,-2-16-584-15</inkml:trace>
  <inkml:trace contextRef="#ctx0" brushRef="#br0" timeOffset="25305.0758">5788 9932 791 0,'0'0'168'16,"0"0"-105"-16,0 0-1 15,0 0-6-15,0 0-32 16,0 0 22-16,-36 7-44 16,24 10-2-16,0 2 30 15,6 3-30-15,6 0 6 16,0-1-6-16,0 3 0 15,3-2-1-15,15-5 1 0,1-2 0 16,8-10 9 0,3-5-5-16,1 0 10 0,4-5-14 15,-7-12-8 1,-1 0 0-16,-8-3-6 0,-7-1-6 16,-7-2-2-16,-5 0-12 15,-3-2 22-15,-17 1-26 16,-5 1 7-16,-1 5 23 15,3 4 8-15,-1 4 0 16,1 5-7-16,1 5 16 16,1 0-18-16,3 0 9 15,5 10-17-15,4 4 2 16,9 1-95-16,0-4-67 16,9-3-128-16</inkml:trace>
  <inkml:trace contextRef="#ctx0" brushRef="#br0" timeOffset="26286.7448">7744 8772 707 0,'0'0'80'0,"0"0"-74"16,0 0 63-16,0 0 25 0,0 0-35 15,96 22 25-15,-51-11-44 16,7 0-21-16,0 4-8 16,5 2-4-16,-6 4 4 15,-4 4-11-15,-5 1 0 16,-4 4 7-16,-3-2-1 15,-2 0-2-15,1-2-1 16,2 0 12-16,4 1-2 16,2 2-6-16,3 2-2 15,4 1 2-15,0 2 0 16,4-1-7-16,0 1 0 16,-1-2 7-16,-4-6-14 15,1 2 7-15,-4-4 0 0,-2-1 1 16,-4-1 1-16,-5-2-2 15,-1-1 0-15,-1-5 3 16,-4 1-13-16,0-2 10 16,-2-2 0-16,-3-1 1 15,-1-1 1-15,-3 0-2 16,-2-1 0-16,-2 1 6 16,-1-1-12-16,-2-1 6 15,-3-2 0-15,1 2-2 16,-2-6 4-16,-4 1-2 15,-1-2 0-15,-3 0 6 16,0 0-6-16,2 0 0 0,-2 0-30 16,0 0 26-1,0 0-100-15,0 0-100 0,0 0-408 16</inkml:trace>
  <inkml:trace contextRef="#ctx0" brushRef="#br0" timeOffset="27129.8615">9332 9766 845 0,'0'0'98'0,"0"0"-16"15,0 0-61-15,0 0 63 16,0 0-18-16,0 0-28 16,0-6 9-16,0 6-47 15,0 0 0-15,-16 0 0 0,-4 9 7 16,-10 8 2-1,0 1-9-15,5 0 1 0,4 2-4 16,7-3 3-16,4-1 0 16,6-5-2-16,4-2-2 15,0 1 4-15,4-4 0 16,16 2 0-16,12-5 3 16,6 5-3-16,3-2 0 15,-1 2-5-15,-8 1 14 16,-8 5-12-16,-10-1 3 15,-4 1 0-15,-3 3-9 16,-5 0 9-16,-2 3 0 16,0 0-3-16,-5-1 13 0,-10 3-4 15,0-2-5-15,-3-2-1 16,0-1 33-16,0-5-28 16,3 0-5-16,1-2 17 15,3-5-11-15,3 2-1 16,3-7-5-16,5 0-14 15,0 0-2-15,0 0-83 16,18-9-72-16,10-13-277 16</inkml:trace>
  <inkml:trace contextRef="#ctx0" brushRef="#br0" timeOffset="27590.9559">9809 9997 946 0,'0'0'130'15,"0"0"-102"-15,0 0 52 16,0 0-45-16,0 0-6 16,0 0-5-16,-73-29-18 15,56 30-2-15,0 13-4 16,3 6 0-16,-1 5-3 15,6 3 3-15,6 2 0 16,3 2-7-16,0-1 16 16,6-4-11-16,15-2 2 0,2-7 0 15,6-5 6-15,1-6-6 16,3-7 0-16,-2 0-6 16,-2 0 16-16,-4-13-14 15,-6-3 4-15,-4 1 0 16,-4-2-1-16,-7 0 1 15,-4-1 0-15,0 0 3 16,0-1 1-16,-15 2-8 16,-1 0 3-16,-2 5 1 15,-1 0-4-15,1 4 4 16,-2 4-8-16,1-1 1 16,-2 5-52-16,0 0 23 15,2 0-21-15,-2 6-76 16,-3 2-4-16,-4 3-348 15</inkml:trace>
  <inkml:trace contextRef="#ctx0" brushRef="#br0" timeOffset="28724.926">5655 10450 709 0,'0'0'55'0,"0"0"-24"15,0 0 90-15,0 0-46 16,0 0 7-16,0 0-24 15,-3-1-58-15,-10 1 38 16,-4 12-35-16,-8 3 1 0,-4 7 25 16,-4 4-21-16,-8 1 21 15,1 7-9-15,-5-2-19 16,0 2 34-16,2 1-35 16,-7 5 0-16,-3-2 12 15,5 1-12-15,5-6 10 16,15-9-10-16,11-6 8 15,4-4-14-15,4-4 6 16,6-4-2-16,3-5-7 16,0-1 16-16,0 0-11 15,0 0 4-15,0 0 0 16,0 0 7-16,0 0-7 16,0 0-22-16,0 0 14 15,-2 0-25-15,-4-6-60 16,-4 0-51-16,-1 2-76 0,-4 0-371 15</inkml:trace>
  <inkml:trace contextRef="#ctx0" brushRef="#br0" timeOffset="29266.8635">4304 11263 754 0,'0'0'100'15,"0"0"-99"-15,0 0 17 0,0 0-18 16,0 0 44-1,0 0-32-15,16 40 76 0,-13-21-53 16,1 3-2-16,1 2 14 16,-2 0-24-16,3 1 32 15,0 2-32-15,-3 2-19 16,-3 2 40-16,1 1-44 16,1-6 0-16,-2 1-1 15,3-4 12-15,-2 0-13 16,2-4 2-16,2-4-10 15,-1-2 2-15,5-5-52 16,0 0-9-16,9-7-18 16,0-1-33-16,3-3-66 15</inkml:trace>
  <inkml:trace contextRef="#ctx0" brushRef="#br0" timeOffset="29736.9929">4757 11378 863 0,'0'0'70'0,"0"0"-65"15,0 0 36-15,0 0-13 16,0 0 3-16,0 0 13 0,-79 20-39 15,61-5 4-15,7 0 18 16,0 1-12-16,6-6 13 16,5-1-28-16,0-4 0 15,0-2-5-15,9 2 5 16,15-1 0-16,6-1 3 16,4 1 6-16,1 2-7 15,-4 2-2-15,-3 2 3 16,-4 5-11-16,-6 2 8 15,-8 0 0-15,-2 1-9 16,-5 2 19-16,-1 0-10 16,-2 1 9-16,0-3-8 15,0 1 53-15,-8-2-46 0,-6 0 21 16,-2-1 3-16,-2 0-25 16,-3-4 24-16,2-3-31 15,2-4 5-15,4-5-24 16,4 0-15-16,9-14-73 15,0-18-84-15,22-11-411 16</inkml:trace>
  <inkml:trace contextRef="#ctx0" brushRef="#br0" timeOffset="30486.9423">5849 10380 403 0,'0'0'260'15,"0"0"-260"-15,0 0 0 16,0 0 31-16,0 0 48 0,0 0 25 15,10 59-64-15,1-42-6 16,-1 1 46-16,3 1-77 16,1 3 34-16,8 2 6 15,-2 0-13-15,4 5 10 16,1 0-21-16,3 5-9 16,-4 4 41-16,4 4-47 15,-1-2 7-15,-3-2 6 16,0-5-10-16,-2-6 10 15,1-3-9-15,-4-7-6 16,-1-3 16-16,-3 1-13 16,-2-3-5-16,-2-2 1 15,-5 0 2-15,1-1-6 16,-4-4 3-16,0-2 0 0,-1-3 0 16,-2 0 0-16,0 2 0 15,0-2 0-15,0 0-40 16,3 0-2-16,-2 0-60 15,-1 0-58-15,0 0-59 16</inkml:trace>
  <inkml:trace contextRef="#ctx0" brushRef="#br0" timeOffset="31119.0434">6158 11327 740 0,'0'0'107'0,"0"0"-41"16,0 0 23-16,0 0-22 15,0 0 4-15,0 0-59 16,-4 0-11-16,4 0 6 0,0 0-7 15,0 14 0-15,2 6 23 16,3 4-10-16,-1 4 5 16,0 2-15-16,-2 3 7 15,-2 1 37-15,1-4-47 16,1-2 0-16,-1-7 8 16,1-9-2-16,-1-3-3 15,1-6-3-15,-2-3-9 16,1 0 2-16,1 0-59 15,4-7-43-15,6-15-60 16,-3-9-645-16</inkml:trace>
  <inkml:trace contextRef="#ctx0" brushRef="#br0" timeOffset="31928.597">6439 11289 806 0,'0'0'100'16,"0"0"-80"-16,0 0 10 15,0 0 70-15,0 0-43 16,0 0-42-16,26-26 8 15,-16 23-20-15,-1 0 5 16,6 1-8-16,2-1 0 0,0-1 13 16,1 2-13-1,2-1 0-15,-4 3 11 0,2 0-7 16,0 0-4-16,-5 0 0 16,-3 0 1-16,0 10-7 15,-6 2 6-15,-4 5 0 16,0 2 1-16,0 1 4 15,-9 1 2-15,-3-2-7 16,-1-1 0-16,3-3-8 16,-1-2 8-16,5-3-1 15,0-2-6-15,0-6 10 16,2 1-6-16,2-2 3 16,2-1 0-16,0 0 9 15,0 0-9-15,0 0 0 16,0 0 3-16,0 0 2 0,0 0-5 15,0 0 11 1,0 0-5-16,0 0 24 0,0 0-30 16,0 0 0-16,0 0-1 15,0 0 1-15,0 2 0 16,0-1-4-16,6 1 8 16,6 4 1-16,-1-3-5 15,3 0 0-15,-2 0 3 16,3 1 4-16,-1-1-7 15,2 2 0-15,-4-1 0 16,6-2-3-16,-5 2 3 16,-2-1-17-16,1 1 5 0,-5-1-49 15,-1-3-22 1,-1 2-24-16,-4-2-74 0,-1 0-165 16</inkml:trace>
  <inkml:trace contextRef="#ctx0" brushRef="#br0" timeOffset="34203.0672">9448 10470 495 0,'0'0'175'0,"0"0"-78"16,0 0-44-16,0 0-7 16,0 0 61-16,0 0-46 15,0-6-14-15,0 6 7 16,0 0-40-16,0 0 8 0,0 0-22 15,-7 3 11-15,-5 10 4 16,-8 10-7-16,1 3-6 16,-5 7 15-16,-1 4-8 15,-1 2 10-15,0 4-19 16,0-3 3-16,-1 1 10 16,3-1-13-16,0 0 0 15,-5 0 12-15,-4-2-9 16,6-3 47-16,3-4-50 15,8-5 7-15,2-3-4 16,4-7-2-16,1-3-1 16,6-9 3-16,3-1-1 15,0-3-4-15,0 0-27 0,0 0-9 16,0 0 22 0,0 0-70-16,0 0-95 0,-3 0-40 15,-12 0-475-15</inkml:trace>
  <inkml:trace contextRef="#ctx0" brushRef="#br0" timeOffset="34749.1332">8718 11311 795 0,'0'0'89'0,"0"0"-46"16,0 0-38-16,0 0 75 16,0 0-16-16,0 0-44 15,30-11-4-15,-15 9-15 16,0 2 6-16,-1 0-6 15,-1 0-1-15,-4 15 0 16,-3 2-7-16,-1 8 14 0,-5 3-7 16,0 3 0-1,-5-2 9-15,-6-3-7 0,-3-5-2 16,-1-4-28-16,-1-4 25 16,5-4-39-16,-1-7 25 15,0-2-19-15,7 0-13 16,-1 0 48-16,2 0-7 15,4-1 8-15,-3 0-13 16,3-2 13-16,0 3 0 16,0 0-13-16,0 0 28 15,7 0-2-15,4 0 14 16,10 13-15-16,-3 2 45 16,4 0-35-16,-1 1-5 15,-1 0 7-15,2-4-18 16,-1 0 9-16,-2-5-15 0,-1-4-7 15,6-3-15 1,-4 0-76-16,6-13-130 0</inkml:trace>
  <inkml:trace contextRef="#ctx0" brushRef="#br0" timeOffset="35129.103">9145 11397 910 0,'0'0'52'0,"0"0"-46"16,0 0 30-16,0 0-20 15,0 0 29-15,0 0-45 16,58-17 0-16,-35 15 6 15,-1 0-6-15,-3 2 0 16,-2 0-2-16,-4 0 5 16,-2 5-7-16,-5 11 4 15,-4 4 0-15,-2 6 25 16,0 2-24-16,-5 4 23 16,-10 2 6-16,-2-3-15 15,1-3 42-15,-1-6-48 0,7-7-7 16,0-5 5-16,8-6-7 15,2-4-3-15,0 0-55 16,7-10-54-16,12-19-72 16</inkml:trace>
  <inkml:trace contextRef="#ctx0" brushRef="#br0" timeOffset="36046.0461">9675 10548 717 0,'0'0'75'0,"0"0"-73"16,0 0 23-16,0 0 86 16,0 0-68-16,0 0 5 15,62 20-4-15,-35-9-30 16,-2 3 12-16,2 2-3 16,2 3-20-16,0 2 48 15,3 4-45-15,1 0-4 0,-1 2 20 16,0-1-21-16,2 1 25 15,1-1-26-15,-1 1 0 16,-1-6 14-16,1 1-10 16,-7-3-4-16,-3 1 3 15,-2-3 3-15,-1 2 6 16,-3-2-12-16,0-3 0 16,-2-1 13-16,-1-6-11 15,-3 1-2-15,1-3 0 16,-4-2 7-16,0-2-3 15,-2-1-4-15,-1 0 0 16,-1 0 0-16,-3 0 0 16,-1 0-3-16,-1 3-18 0,0-1-55 15,0 4-12-15,0 0-77 16,-4-1-119-16</inkml:trace>
  <inkml:trace contextRef="#ctx0" brushRef="#br0" timeOffset="36771.0121">10382 11430 778 0,'0'0'118'0,"0"0"-30"16,0 0-66-16,0 0 60 16,0 0-18-16,0 0-48 15,13-36 6-15,1 34-22 16,5-2 2-16,2 4-3 15,-3 0 1-15,1 0 0 16,-2 10-4-16,-4 9 6 16,-3 3-2-16,-5 0 0 15,-5 4 0-15,0 4-3 16,-3-4 3-16,-11 3-3 16,-2-3-5-16,-1-9-14 15,4-6 0-15,6-5-14 0,1-5-12 16,2-1 45-16,3 0-72 15,1-1 25-15,0-6 39 16,0 0-25-16,0 2 30 16,8 1-3-16,-1 1 9 15,1 2 18-15,2 1 15 16,1 0-2-16,5 0 38 16,2 0-36-16,4 4 20 15,0 5-15-15,2 2-28 16,-4-1 16-16,-2-3-26 15,-2 1 0-15,-1-2-1 16,-1-4 1-16,-1 3-24 0,5-4-64 16,0-1-76-1,2 0-205-15</inkml:trace>
  <inkml:trace contextRef="#ctx0" brushRef="#br0" timeOffset="37258.8806">11107 11328 141 0,'0'0'804'0,"0"0"-760"16,0 0-35-1,0 0 22-15,0 0 41 16,0 0-71-16,-35-6 3 0,17 14 21 15,-6 9-25-15,1 4 13 16,-1 1-13-16,4-1 7 16,4-1 12-16,5-3-19 15,7-4 0-15,4-3 13 16,0-5-6-16,0-1-5 16,7 1 5-16,12-1 4 15,1 1 15-15,1 2-26 16,-3 2 0-16,-2 2 1 15,-2 2 3-15,-4 3-2 16,-4 2-2-16,-3 3 5 16,-3 0 20-16,0 1-24 0,0 0 10 15,-1 0 14-15,-10-2-21 16,-2-1 20-16,-2 1-24 16,-3-1 2-16,-1-5 4 15,-2 3-6-15,-4-5 0 16,2 2-3-16,-1-4-4 15,1-2-26-15,0-4-68 16,-1-3-30-16,2-1-46 16,1 0-536-16</inkml:trace>
  <inkml:trace contextRef="#ctx0" brushRef="#br0" timeOffset="38864.4049">4685 12062 723 0,'0'0'64'16,"0"0"21"-16,0 0-21 15,0 0 13-15,0 0 13 16,0 0-72-16,0 0 36 15,-34-11-48-15,21 11 9 0,-1 0-1 16,-7 10-14 0,-4 5 0-16,-2 5-1 0,-1-1 8 15,2 4 5-15,-3 1-12 16,-1 1 0-16,3 2 0 16,-3 0 11-16,6-1-10 15,-3 3-1-15,4-6 0 16,3 0-1-16,2-4 1 15,6-2 0-15,2-6-2 16,2 0 3-16,4-5-4 16,-2 2 3-16,-2-1 0 15,0 1 1-15,-6-1-1 16,1 3 0-16,-1 2-5 16,-2-5-1-16,2 0 3 0,4-2-12 15,1-2-32-15,5-2 41 16,1 0-58-1,1-1-51-15,-1 0-48 0,0 0-429 16</inkml:trace>
  <inkml:trace contextRef="#ctx0" brushRef="#br0" timeOffset="39593.8558">3543 12837 699 0,'0'0'84'0,"0"0"-65"0,0 0 15 16,0 0 16-16,0 0-11 15,0 0-6-15,39-34-9 16,-28 34 11-16,-3 0-33 16,5 0 13-16,-2 10-7 15,-2 12-3-15,-2 7-5 16,-5 5 34-16,-2 7-30 15,-3 3 23-15,-18-1-27 16,-6-1 7-16,-6-6-1 16,5-8-3-16,1-8-3 0,5-5 0 15,4-8 5 1,9-5-6-16,3-2 1 0,1 0-27 16,1-8 19-16,2-1-21 15,2-2 27-15,0 3-7 16,0 3 18-16,0 3-13 15,0 1 4-15,0 1 0 16,0 0 5-16,0 0-5 16,2 0-9-16,8 8 7 15,4 6 4-15,4 1 19 16,-1 3-21-16,2-4 1 16,0 2 5-16,-1-4-6 0,3-2-10 15,1-5-39-15,5-5-136 16,-2 0-194-1</inkml:trace>
  <inkml:trace contextRef="#ctx0" brushRef="#br0" timeOffset="40118.1222">3995 12913 544 0,'0'0'213'15,"0"0"-184"-15,0 0 4 0,-85 38 23 16,68-24 31-16,1 1-86 16,7 0 8-16,4-3 13 15,4 1-14-15,1-4-6 16,0 2-2-16,4-1 0 15,13-3 9-15,5-3-9 16,4-4 0-16,2 0 7 16,-1 0 0-16,-2-11-12 15,-2-3 5-15,-7-3 0 16,-4-2-37-16,-3-1 34 16,-5 1-33-16,-2 2 36 15,-2 1 17-15,0 5-3 0,0 2 13 16,0 6-25-16,0 1 80 15,0 2-74-15,0 0-6 16,0 0-2-16,0 8-3 16,0 14 3-16,0 9 0 15,0 7 2-15,0 3 23 16,0-2-25-16,0 0 7 16,1-5 1-16,4-2-8 15,-2-6 12-15,1-5-12 16,1-4 0-16,2-8-15 15,2-6-48-15,3-3-60 16,1-5-121-16</inkml:trace>
  <inkml:trace contextRef="#ctx0" brushRef="#br0" timeOffset="41078.4296">4621 12092 474 0,'0'0'249'0,"0"0"-209"16,0 0-40-16,0 0 80 16,0 0-5-16,0 0-26 15,3 0-7-15,-3 0-30 16,2 0 6-16,2 5-18 16,4 2 8-16,9 4 23 15,0 5-21-15,4 1-3 16,3 3 24-16,2 1-24 15,3 1 20-15,-1 2-27 16,-2 2 7-16,-1-1 12 16,0 1-19-16,-1-2 2 0,-2-4 1 15,-5 0 5 1,2-1-7-16,-2-2-1 0,-2-3 6 16,0-1 4-16,-2-2-10 15,-1-3 4-15,1 1-3 16,-4-1-1-16,-1-5 1 15,1 1-1-15,-4-1 0 16,0-3 5-16,-2 2-5 16,3 0 0-16,-1-2-2 15,-1 2 6-15,2-2-4 16,-3 1 0-16,0 1-27 16,1 1 14-16,2-2-62 15,-1 1-53-15,-5-2-62 0</inkml:trace>
  <inkml:trace contextRef="#ctx0" brushRef="#br0" timeOffset="42193.9475">5165 12867 189 0,'0'0'555'0,"0"0"-459"15,0 0-74-15,0 0-11 16,0 0 49-16,-89 11-52 16,52 7 1-16,-2 4 24 15,6 5-29-15,5 0 33 16,7 3-35-16,11-6 6 15,4 1-16-15,6-4 6 16,0-4 2-16,13-2 0 0,14-3 3 16,9-5-6-16,8-2 4 15,-2-3-1-15,-3 1 10 16,-9-1-10-16,-15 3 0 16,-6 1-6-16,-8 0 12 15,-1 7-6-15,0 3 0 16,-12 4 3-16,-10 2 37 15,1 1-36-15,-3-1 15 16,-1 1 7-16,1-2-20 16,9-3 4-16,0-2-10 15,3-4 0-15,6-4-8 16,4-4 8-16,2-2-17 16,0-2-48-16,5-3-177 15,13-19-70-15</inkml:trace>
  <inkml:trace contextRef="#ctx0" brushRef="#br0" timeOffset="42523.5666">5410 12995 708 0,'0'0'128'16,"0"0"-125"-16,0 0 5 0,0 0 67 15,0 0 6-15,0 0-41 16,11 34-9-16,-7-12-12 16,1 0 18-16,-1 3-10 15,2-2-20-15,-2 2 22 16,1-2-28-16,0-1 2 15,-1-1 3-15,2-4 1 16,2-2-14-16,2-1-6 16,-1-1-82-16,4-9-38 15,-5-2-234-15</inkml:trace>
  <inkml:trace contextRef="#ctx0" brushRef="#br0" timeOffset="43778.4787">7041 11761 352 0,'0'0'216'16,"0"0"-118"-16,0 0-3 15,0 0 4-15,0 0 9 16,0 0-35-16,1-6-50 15,-1 6 49-15,0 0-66 16,0 0 5-16,0 0 4 0,0 0-12 16,0 0-3-1,0 0 0-15,0 0 0 0,0 8-13 16,-6 7 13-16,-3 7 0 16,-3 4 6-16,-5 6 0 15,0 3-5-15,0 2-1 16,0 3 0-16,-3 2 6 15,2 0-6-15,2-2 0 16,-2-2 4-16,3-3 4 16,6-6-8-16,3-2 0 15,3-3 0-15,0-2-11 16,3-2 11-16,-3-1 0 16,0-1 8-16,-1-2-5 15,-4 3-5-15,-1-2 2 0,0-2 0 16,-4-2-1-16,4-5 1 15,1 0-13-15,3-4 4 16,3-2-25-16,2-2-31 16,0 0-16-16,0 0-68 15,0 0-128-15</inkml:trace>
  <inkml:trace contextRef="#ctx0" brushRef="#br0" timeOffset="44541.0593">6551 12694 658 0,'0'0'239'0,"0"0"-188"0,0 0-47 16,0 0 35-16,0 0 16 16,0 0-49-16,-5 2-4 15,12-2-2-15,8 0 0 16,3-2 29-16,7-4-22 15,0 2 10-15,1 2-17 16,-4 2 4-16,-2 0-9 16,-4 0 5-16,-4 2 0 15,-6 7-5-15,-2 2 16 16,-4 3-12-16,0 3 1 16,0 3 0-16,-4 5 12 15,-13 2-8-15,-2 1 15 0,-2 1 13 16,0-2-21-16,2-2 9 15,4-2-20-15,5-3 7 16,4-4-6-16,4-5-1 16,2-4-35-16,0 0-25 15,3-7-78-15,12 0-46 16,1-17-367-16</inkml:trace>
  <inkml:trace contextRef="#ctx0" brushRef="#br0" timeOffset="44830.0149">6875 12797 666 0,'0'0'125'0,"0"0"-124"16,0 0-1-16,0 0 53 15,0 0 9-15,2 74-9 16,-2-47-29-16,0 5 2 16,0-4 18-16,0-2-37 15,0-1-4-15,4-5-3 16,-4-6 8-16,3-2-13 16,0-5 5-16,4-4-71 0,4-3-34 15,1-11-155-15</inkml:trace>
  <inkml:trace contextRef="#ctx0" brushRef="#br0" timeOffset="45579.131">7048 11838 449 0,'0'0'70'0,"0"0"-20"16,0 0-37-16,0 0 22 15,0 0 108-15,0 0-118 16,18 83 54-16,0-57-26 15,1 3-37-15,5 2 42 0,3 3-22 16,1 0-13 0,4 0 11-16,-3-2-34 0,1 0 31 15,2 1-23-15,-3-1-5 16,1 2 19 0,2-1-22-16,-1-2 0 0,-1-1-1 15,-5-3 14-15,-1-1-12 16,-6-4-1-16,-2-1 0 15,-1-1-3-15,-2-2 14 16,-2-6-11-16,-2-3 0 16,1-1-3-16,1-4 3 15,-2-1 0-15,6-1 7 16,-5-2-19-16,0 0 4 16,1 2-36-16,1-2-38 0,0 0-83 15,-5 0-149-15</inkml:trace>
  <inkml:trace contextRef="#ctx0" brushRef="#br0" timeOffset="47249.8411">7744 12813 519 0,'0'0'248'0,"0"0"-117"16,0 0-69-16,0 0 23 15,0 0-5-15,0 0-78 16,-58-9 18-16,30 9-20 15,-3 3 0-15,1 8-1 16,0 1 1-16,6-1 0 16,5 0 8-16,4 1 0 0,6 0-16 15,0 1 5-15,7 1 3 16,2 1-16-16,0-2 16 16,2-2-7-16,14-2-2 15,1-4 18-15,7-2-4 16,1-3-5-16,2 0 0 15,-3 0 15-15,-3-9-15 16,-2-4 0-16,-4-2-1 16,-2-2 11-16,-5 1-18 15,1 1 8-15,-2-1 0 0,-2 5-11 16,-1 2 11 0,-2 5-1-16,1 3-2 0,-3-2 6 15,0 3-6-15,0 0-1 16,3 0-9-16,0 12-8 15,4 7 22-15,0 1-1 16,1 4 3-16,1 2 9 16,-2 1-1-16,-1 1-3 15,-1 0-7-15,-2 1 42 16,0-2-42-16,-3-2-1 16,3-2 7-16,-2-6 1 15,1-1-4-15,-1-5-4 16,1-2 0-16,7-4-17 15,1-2-43-15,5-3-45 16,2 0-60-16,2-17-627 16</inkml:trace>
  <inkml:trace contextRef="#ctx0" brushRef="#br0" timeOffset="48464.3501">9318 11935 525 0,'0'0'113'15,"0"0"-57"-15,0 0 61 16,0 0-28-16,0 0-29 15,0 0-17-15,6-10-38 16,-6 10 42-16,0 0-45 16,0 0 6-16,0 0 26 15,0 0-28-15,0 0 9 16,0 0-15-16,0 0 0 0,0 0 5 16,0 0-5-1,0 0 0-15,0 1-5 0,0 6 12 16,0 3-9-16,-8 3 2 15,0 3 0-15,-3 3 19 16,-5 4-19-16,1 2 0 16,-5 4 10-16,0 1-8 15,-1 4 8-15,-2 1-10 16,1-1 1-16,4-5 5 16,-3 1-6-16,4-4 0 15,3-2 11-15,3-4-3 16,4-4-1-16,3-4-7 15,2-4 0-15,1-3-1 16,-1-4 1-16,2-1 0 16,0 0 6-16,-1 0-2 0,-1 0 0 15,1 0-4-15,1 0 0 16,0 1-15-16,0-1 12 16,0 0-27-16,0 2-13 15,0 3-66-15,0-2-11 16,-3 0-216-16</inkml:trace>
  <inkml:trace contextRef="#ctx0" brushRef="#br0" timeOffset="49992.2852">8839 12859 711 0,'0'0'68'16,"0"0"-35"-16,0 0-3 16,0 0 19-16,0 0 31 15,0 0-50-15,-37-48-13 16,37 44 6-16,0 0-12 0,0 0 13 16,0-1-24-16,0 0 0 15,13 2 0-15,3 3 0 16,0 0-17-16,1 0 14 15,0 5 6-15,-5 8-2 16,0 4-1-16,-6 3 0 16,-3 3 6-16,-3 4-5 15,-3-1-1-15,-18 2 0 16,-5-1 5-16,4-2-5 16,-3-8 0-16,6-5-6 15,6-7 0-15,3-3-6 16,4-2-4-16,3 0 0 15,0-4-49-15,3-2 29 16,0-1 18-16,0 0 18 16,0 2-14-16,6 3 14 0,3 0-3 15,-2 2-3 1,0 0 6-16,2 0 32 0,1 0-27 16,-1 9-3-16,2 4 36 15,2 1-31-15,-2 0-6 16,5-1 0-16,0-3-1 15,5-2-22-15,1-8-51 16,2 0-197-16</inkml:trace>
  <inkml:trace contextRef="#ctx0" brushRef="#br0" timeOffset="50430.7165">9178 12841 666 0,'0'0'199'0,"0"0"-164"15,0 0-35-15,0 0 24 16,0 0 14-16,0 0-21 16,-18 34 23-16,18-15-39 15,0-2 8-15,0-1-9 16,0-4 12-16,9-1-12 15,1-7 0-15,6-4 2 16,1 0 11-16,5 0-13 0,0-10 0 16,-2-3-1-16,-2 0-1 15,-6 3 2-15,-3 3 0 16,-2 2 0-16,-5 3 11 16,-1 1 5-16,-1 1 1 15,0 0-9-15,0 0-2 16,0 15-10-16,-1 7 4 15,-5 6 0-15,3 0 9 16,2 0-9-16,1-3 0 16,0-9 0-16,0-3 4 15,1-5-10-15,11-5-29 16,3-3-47-16,4-3-25 16,2-16-302-16</inkml:trace>
  <inkml:trace contextRef="#ctx0" brushRef="#br0" timeOffset="51187.2356">9432 12025 546 0,'0'0'99'16,"0"0"-94"-16,0 0 76 16,0 0-34-16,0 0 48 15,0 0-43-15,75 71-19 16,-48-50 27-16,-1 2-45 15,4 0 10-15,-3 3 0 16,-1-1-22-16,3 4 32 0,-4-1-31 16,2 0 2-16,-2 2 33 15,-2-3-35-15,1 2 6 16,-2 0 4-16,-1-4-9 16,1-3 21-16,-1-1-26 15,-2-2 4-15,-4-2 1 16,2 0-5-16,-5-5 0 15,-2-3 0-15,0-3 15 16,-4-4-15-16,1 1 0 16,-3-3 0-16,3 0-5 15,1 0 5-15,-1 0-11 16,-2 0-17-16,2 0-56 16,-7-7-31-16,0-2-194 15</inkml:trace>
  <inkml:trace contextRef="#ctx0" brushRef="#br0" timeOffset="53130.6599">9761 12922 693 0,'0'0'236'16,"0"0"-164"-16,0 0-72 15,0 0 0-15,0 0 55 16,96-39-30-16,-74 32 21 16,2 5-46-16,-5 2 4 15,-2 0 2-15,-1 0-6 16,-4 2 0-16,-5 13 2 15,-2 2 5-15,-5 6-14 16,0 4 1-16,-3 4 6 16,-14-1 21-16,-3-3-21 15,0-1 2-15,5-8-2 0,2-4 6 16,7-5-12-16,3-6-6 16,0-3 12-16,3 0 6 15,-2 0-6-15,1 0-49 16,1-1 41-16,0-4-4 15,0 3 0-15,0-2 7 16,0 4 5-16,0-3-4 16,0 3 4-16,0 0 0 15,0 0 20-15,3 0-10 16,6 0 5-16,2 3-8 16,2 8-3-16,0-1 20 0,1-2-24 15,-4 2 0-15,1-3 2 16,0 0 1-16,2-2-3 15,1-2 0-15,3-3-59 16,2 0-13-16,2-3-208 16</inkml:trace>
  <inkml:trace contextRef="#ctx0" brushRef="#br0" timeOffset="53407.7593">10234 12942 773 0,'0'0'123'0,"0"0"-90"16,0 0 17-16,0 0 37 16,0 0-84-16,0 0 9 15,18 23 11-15,-6-2 3 16,-8 5-11-16,1-1-2 15,-1-3-9-15,-1 3 11 16,-1-5-15-16,1-3 0 16,2 0-4-16,3 0-24 15,0-3-77-15,-2-4-167 16</inkml:trace>
  <inkml:trace contextRef="#ctx0" brushRef="#br0" timeOffset="54741.392">11260 12120 160 0,'0'0'153'0,"0"0"-27"15,0 0-16-15,0 0 15 16,0 0-69-16,0 0 33 15,0-2-82-15,0 1 36 0,0 1 26 16,0 0-30 0,0 0 17-16,0 0-18 0,0 0-18 15,0-2 34-15,0 2-52 16,0 0 1-16,0 0-3 16,0 0 10-16,0 0-9 15,0 0-1-15,0 0 0 16,0 0 8-16,0 0-8 15,0 0 0-15,-1 0-9 16,-1 0 6-16,-2 2 2 16,-5 10-4-16,0 2 5 15,0 1 2-15,-5 6-2 16,1 4 0-16,-3 1-4 16,-1 5 24-16,-1 1-32 0,-1 4 12 15,-2 1 0-15,0 0 5 16,-1 1-2-16,3-1-3 15,3-3 0-15,2 1 6 16,5-6-6-16,1-2 0 16,2-5 4-16,2-5-7 15,1-5 3-15,0-4 0 16,3-6-7-16,0 0 16 16,0-2-9-16,0 0 0 15,0 0 0-15,0 0-14 16,0 0 4-16,0 0-38 15,0-3-45-15,0-3-105 16,0 3-140-16</inkml:trace>
  <inkml:trace contextRef="#ctx0" brushRef="#br0" timeOffset="55441.1238">10851 12901 701 0,'0'0'109'16,"0"0"-54"-16,0 0-38 15,0 0 69-15,0 0-60 0,0 0-14 16,0 7-3 0,0 5-8-16,-3 2 22 0,3 0 5 15,0 1-24-15,0-2 13 16,0-2-17-16,8-1 0 16,8-4 14-16,1-3-10 15,4-3 2-15,4 0 10 16,2-4-11-16,-2-8 5 15,1 0-10-15,-7 0 0 16,-8 4 1-16,-4 3-1 16,-4 2 0-16,-2 1-5 15,-1 2 20-15,0 0-18 0,0 0 3 16,0 0 0 0,0 0-15-16,0 0 15 0,0 5-8 15,0 7 5-15,0 6 6 16,0 3-1-16,-1 1 6 15,-3-2-4-15,2 1 21 16,1-4-23-16,1 0-2 16,0-3 0-16,0-1 12 15,0-6-18-15,0 3 6 16,0-7-60-16,11-3 1 16,4 0-70-16,2-3-66 15</inkml:trace>
  <inkml:trace contextRef="#ctx0" brushRef="#br0" timeOffset="55799.3581">11244 12925 791 0,'0'0'145'16,"0"0"-118"-16,0 0-20 15,0 0 84-15,0 0-81 16,0 0 4-16,81-44 5 16,-62 43-11-16,0 1-8 15,-4 0 0-15,-3 0 0 16,-3 4-10-16,-5 8 13 0,1 2-3 16,-5 4 24-1,0 2-21-15,0 3 18 0,-3 3-3 16,-8-1-14-16,-5-1 26 15,1 0-21-15,0-5-3 16,6-4 3-16,3-3-6 16,5-7-6-16,1-3 1 15,0-2-65-15,0 0-11 16,16-11-88-16,8-17-147 16</inkml:trace>
  <inkml:trace contextRef="#ctx0" brushRef="#br0" timeOffset="56639.2593">11411 12105 488 0,'0'0'33'0,"0"0"76"15,0 0-23-15,0 0-39 16,0 0 41-16,80 41-41 16,-51-29 12-16,1 3-43 15,4 2-5-15,2 3 24 16,5 0-25-16,3 4 11 0,3-2-21 16,4 1 0-1,0 0 23-15,-2-6-23 0,-3 3 0 16,-3-3 8-16,-2 0 0 15,-7-1 2-15,-3 0-6 16,-2 0 11-16,-5-4-2 16,-3 0-6-16,-1 0-7 15,-2-4 19-15,-1-1-19 16,-4-1 10-16,-1 0-10 16,-4-4 5-16,-1 1 5 15,-4-1-10-15,-3-2 0 16,0 0 4-16,0 0 3 15,0 0-14-15,1 0 5 0,2 0-55 16,5 0-3 0,-3-2-172-16,1-6-603 0</inkml:trace>
  <inkml:trace contextRef="#ctx0" brushRef="#br0" timeOffset="57442.103">12486 12841 603 0,'0'0'200'0,"0"0"-141"15,0 0-37-15,0 0 57 16,0 0-21-16,0 0-31 0,0-4-18 16,0 4 5-1,-1 1-14-15,-8 11 0 0,0 4 3 16,1 4 23-16,1 2-12 16,0 0-2-16,1 1 9 15,6-3-18-15,0 0-3 16,0-1 0-16,0-5 7 15,4 0-11-15,8-3 4 16,0-4 0-16,4-3 3 16,0-4 1-16,6 0 8 15,0-5-12-15,1-9 6 16,-1-3-9-16,0-3 3 16,-4-2 0-16,0 1-4 15,-4-1 15-15,-4 6-13 0,-4 4 2 16,0 4 0-16,-3 4-2 15,-2 1 2-15,-1 3 0 16,0 0-6-16,0 0 8 16,0 0-8-16,0 3-4 15,0 9 10-15,0 3-4 16,0 7 4-16,0 3 0 16,0 3 14-16,0 5-14 15,0-1 25-15,0 4-21 16,0-2-1-16,-3 0 33 15,-3-1-36-15,3-4 2 16,2-2 6-16,1-5 3 16,0-5-10-16,0-5-1 0,0-2 0 15,0-3-5-15,0 0 5 16,0-4-32-16,0 1-31 16,0-4-66-16,0 0-177 15</inkml:trace>
  <inkml:trace contextRef="#ctx0" brushRef="#br1" timeOffset="151215.1479">10819 13116 514 0,'0'0'158'0,"0"0"-104"0,0 0 13 15,0 0-13-15,0 0-4 16,0 0 11-16,0 0-45 16,-12 0 12-16,12 0-4 15,0 0-10-15,0 0 8 16,0 0-5-16,0 0-17 16,0 0 35-16,0 0-28 15,0 0 1-15,0 0 8 16,0 0-13-16,10-1 15 15,7-5-10-15,5 1-7 0,5-1 16 16,3-2-13-16,2 0-4 16,4-2 8-16,2 0-2 15,2-1 4-15,-5 1-10 16,-2 2 1-16,-4 1-6 16,-4 1 5-16,-5 3 0 15,-3 0 12-15,-3 1-6 16,-2-1-4-16,-3 3-2 15,-5-2 0-15,1 2-6 16,-2 0 6-16,-1 0 0 16,-2 0 3-16,0 0-1 15,0-1-1-15,0 1-1 16,0 0 5-16,2 0-16 16,-2 0 11-16,2-2-20 15,1 1-37-15,1-2-72 0,-2 0-73 16,-2 3-478-16</inkml:trace>
  <inkml:trace contextRef="#ctx0" brushRef="#br1" timeOffset="151981.7343">10930 13576 818 0,'0'0'55'16,"0"0"-23"-16,0 0-29 16,0 0 4-16,0 0 17 15,0 0 21-15,66-64-44 16,-49 63 8-16,0 1-7 16,-4 0 11-16,-6 6-13 15,0 11 0-15,-7 3 1 16,0 5 10-16,0 3-10 15,-11 0 9-15,-5 0-2 0,-1-1-6 16,-2-3 3-16,-2-3-5 16,3-6 5-16,-1-6-15 15,5-3 10-15,3-5 0 16,3-1-3-16,3 0-1 16,5-1 2-16,0-7-3 15,0-1 3-15,0-1-12 16,12 2 14-16,1 1 0 15,0 0 2-15,0 5 4 16,-2 1 18-16,0 1-12 16,-1 0 0-16,2 0 9 15,0 3-15-15,2 11 0 16,0 0-1-16,0 1-2 16,-1-5 2-16,-4 1-5 15,0 0 0-15,2-3-12 0,-1-2-10 16,5-6-65-16,1 0-56 15,4-20-301-15</inkml:trace>
  <inkml:trace contextRef="#ctx0" brushRef="#br1" timeOffset="152417.01">11457 13534 852 0,'0'0'66'0,"0"0"-27"16,0 0-9-16,0 0 23 15,0 0-3-15,-88 0-43 16,77 7 18-16,3-3-16 16,2 2-1-16,1 2 19 15,1-2-27-15,4 0 2 16,0 1-5-16,0-2 6 15,0 2-3-15,13 0 0 16,7 0 0-16,-1 1 4 16,-1-3-4-16,1 1 0 15,-5 0-3-15,-3 0 6 16,-1 2-5-16,-6 2 2 16,-2 0 0-16,-2 6 3 0,0 4 2 15,-17 2-5 1,-10 4 9-16,-1-1-6 0,-5-1 22 15,0-7-14-15,1-1-5 16,6-8-1-16,4-6-3 16,3-2-2-16,3-3 0 15,2-18-82-15,5-11-74 16,1-7-698-16</inkml:trace>
  <inkml:trace contextRef="#ctx0" brushRef="#br1" timeOffset="153497.2138">10605 11715 307 0,'0'0'456'0,"0"0"-394"15,0 0-48-15,0 0 28 0,0 0 1 16,0 0 4 0,26-5-47-16,-4-7 1 0,7-1 47 15,5-3-27-15,3-1-1 16,2-2 2-16,1-1-8 16,0 0 18-16,-1-1-25 15,-1 3-6-15,-4 3 18 16,-1-1-14-16,-6 7-1 15,-2 1-4-15,-9 2 5 16,-6 3-4-16,-3-2-1 16,-5 3 0-16,2 1-6 15,-4 1 7-15,1-2-1 16,-1 2 0-16,0 0 4 16,0 0-7-16,0 0 3 15,0 0 0-15,6 0-6 0,-2-1-19 16,4 1-37-16,-2 0 4 15,2 0-68-15,-4-6-57 16,-4-1-406-16</inkml:trace>
  <inkml:trace contextRef="#ctx0" brushRef="#br1" timeOffset="154883.0652">11441 11032 603 0,'0'0'105'0,"0"0"-58"16,0 0 19-16,0 0-4 16,0 0 23-16,0 0-46 15,0-33-15-15,0 33 21 16,0 0-40-16,0 0 3 16,-2 13-8-16,-7 7 0 0,3 5 22 15,2 3-17 1,1-1-5-16,3-2 5 0,0-2-3 15,0-7 9-15,10-7-11 16,4-1 0-16,4-7 8 16,1-1-8-16,2 0 0 15,1-9 7-15,0-5 0 16,-2-6-9-16,-1 3 2 16,-6 0 0-16,1 3-12 15,-9 1 12-15,-2 7 0 16,-2 2-5-16,-1 0 20 15,0 4-15-15,0 0 0 0,0 0 0 16,0 0-1-16,0 0 1 16,0 0-5-16,0 2 1 15,0 10 6-15,0 5-3 16,0 2 1-16,3 3 0 16,0-2 8-16,1 1-8 15,-1-3 0-15,2-3 6 16,1-4-2-16,2-1-8 15,-1-5-7-15,2-4-68 16,6-1 4-16,0 0-104 16,0-16-421-16</inkml:trace>
  <inkml:trace contextRef="#ctx0" brushRef="#br1" timeOffset="155303.2558">11835 10972 589 0,'0'0'196'16,"0"0"-194"-16,0 0 21 15,0 0 94-15,0 0-31 16,0 0-52-16,1 0-23 0,8 0-5 15,3 0 23 1,4 0-28-16,2 0 3 0,1 0 7 16,0 0-7-16,1 0 0 15,0 0-4-15,-4 0 3 16,-1 0-2-16,-4 0-1 16,-5 5 0-16,1 3-8 15,-7 5 17-15,0 4-9 16,0 5 0-16,-10 5 1 15,-10-1 9-15,-4 5-7 16,-3-5-3-16,1 1 4 16,5-3 2-16,2-3-3 15,5-2-3-15,6-7-1 16,7-2-11-16,1-10-71 16,0 0-150-16</inkml:trace>
  <inkml:trace contextRef="#ctx0" brushRef="#br1" timeOffset="159789.7131">9400 11747 159 0,'0'0'22'0,"0"0"22"16,0 0 5-16,0 0 26 15,0 0 11-15,0 0-36 16,0 0-23-16,0 0 49 16,-20 1-57-16,13-1 6 15,-2 0 24-15,2 0-30 16,2 0 7-16,-1 0 34 15,5 0-45-15,-2 0 12 16,3 0-27-16,0 0 0 0,-1 0-4 16,1 0 10-1,0 0 1-15,0 0-7 0,0 0 0 16,0 0 6-16,0 0-6 16,0 0 0-16,0 0 2 15,0 0 8-15,0 0-5 16,0 0-5-16,1-1 0 15,11-3 14-15,0-3-14 16,0 1 3-16,0 2-3 16,-3-1 0-16,1 0-7 15,-2-1-13-15,-4 0-81 16,-4-2-99-16</inkml:trace>
  <inkml:trace contextRef="#ctx0" brushRef="#br1" timeOffset="163039.1518">9466 11676 181 0,'0'0'101'0,"0"0"6"15,0 0-18-15,0 0-6 16,0 0-6-16,0 0 6 16,0 0-51-16,0-21 12 15,0 20-16-15,0 1-18 16,0 0 41-16,0 0-44 15,0 0-1-15,0 0 28 16,0 0-11-16,0 0 18 16,0 0-22-16,0 0-17 15,0 0 38-15,0 0-40 0,0 0 0 16,0 0 3-16,0 0 2 16,0 0-10-16,0 0 4 15,0 0 1-15,0 10-12 16,3 2 12-16,1 1 0 15,1 3 6-15,-1 0-3 16,1 0 13-16,-1 1-9 16,-1 0-5-16,2-3 19 15,-1-5-21-15,-1 1 0 16,1-4 6-16,-2-4-1 16,1 0-2-16,-1 2-3 15,1-3 3-15,0 1-1 0,1-2-2 16,5 0 0-1,0 0 22-15,3 0-15 0,3-11 14 16,-2-2-20-16,0 1 7 16,0-2-5-16,-4 0-3 15,1 1 0-15,-3 4 3 16,-2 0 2-16,-1 2-6 16,-2 6 1-16,-2-2 0 15,0 3-15-15,0 0 15 16,3 0-23-16,1 0 22 15,-1-1-18-15,3 1 5 16,0-2-6-16,2 2-10 16,3 0 25-16,-3 0-63 0,3 0-17 15,-5-2-66 1,-6 0-234-16</inkml:trace>
  <inkml:trace contextRef="#ctx0" brushRef="#br1" timeOffset="170932.0933">7006 11385 145 0,'0'0'132'0,"0"0"-71"15,0 0-23-15,0 0-23 16,0 0 42-16,0 0-23 15,0 0 2-15,0 0 69 0,0-6-47 16,0 6-9 0,0 0 1-16,0 0-18 0,0 0 10 15,0 0-2-15,0-1-25 16,0 1 28-16,0-2-21 16,0 2-2-16,0-1 2 15,0-1-21-15,0 1 13 16,0-2-8-16,0 2-4 15,0 0 13-15,0-2-9 16,0 3-5-16,0-3 10 16,0 3-8-16,0 0 8 15,0 0-11-15,0 0 4 0,0 0 2 16,0 0-6 0,0 0 0-16,0 0 2 0,0 0 5 15,0 0-7-15,0 0 0 16,0 0 0-16,0 0-12 15,0 0 12-15,0 0-6 16,0 0 2-16,0 0-4 16,0 0 8-16,0 8 0 15,0 1 0-15,0-1-2 16,1 0 2-16,3 1 0 16,-3-2-1-16,3-2 4 15,-2 2-3-15,-2-4 0 16,3 0 0-16,-3-1-1 15,0-1 1-15,3 1 0 16,-3-2-1-16,2 0 4 0,-1 0-4 16,-1 0 1-16,0 0 0 15,1 0-1-15,1 0 1 16,3 0 0-16,2-2 6 16,5-4 0-16,0-5-2 15,3 0-4-15,-3 1 0 16,1 0 5-16,-1 2-5 15,-3 1 0-15,1 0-4 16,-2 4-3-16,-5 0-4 16,3 2-17-16,-3-1-25 15,2 0 15-15,2-1-45 16,-1 0-21-16,-3-2-109 16,1 3-188-16</inkml:trace>
  <inkml:trace contextRef="#ctx0" brushRef="#br1" timeOffset="197134.7096">14646 1394 765 0,'0'0'78'0,"0"0"-41"0,0 0 23 16,0 0-16-16,0 0 3 15,0 0 1-15,0 0 17 16,2 0-40-16,-2 0-7 16,1 0 25-16,1 0-26 15,4-7 16-15,7-7-23 16,8-9-8-16,13-11 8 16,3-5-10-16,2-5 0 15,0-1 8-15,-7 5-7 16,-7 4 3-16,-6 5-4 15,-8 2 0-15,-5 4 1 16,-5 6 2-16,-1 6-4 16,0 4 2-16,0 4-2 15,0 5-3-15,0 0 0 16,0 0-14-16,-6 0 15 0,-4 3-17 16,-5 9 11-16,-2 5 3 15,1 5 12-15,1 2-5 16,2 1-1-16,4-4 0 15,1 1-9-15,5-3 9 16,3-5-4-16,0 1 4 16,0-3 0-16,1-3-5 15,12-3 5-15,4-2 0 16,6-4 1-16,4 0 0 16,1 0-1-16,0 0 10 15,2-10-2-15,-1 1 0 16,-1-3-8-16,-3-3-11 0,-1 3 8 15,-3-1-85-15,-2 1-26 16,-6 1-106-16,-11 0-584 16</inkml:trace>
  <inkml:trace contextRef="#ctx0" brushRef="#br1" timeOffset="199874.9833">13929 2584 892 0,'0'0'90'0,"0"0"-63"0,0 0 44 16,0 0-42-16,0 0-13 16,0 0 16-16,-15-45-17 15,27 34 6-15,5 1-21 16,3 4 4-16,1 4-5 15,0 2 1-15,5 0-5 16,-2 10 3-16,-1 9 4 16,-7 7-4-16,-7 2 2 15,-4 0 0-15,-5-3-1 16,0 4 1-16,-6-2 0 16,-14 0 6-16,-2-1-4 15,-5-2-4-15,-1-7-12 16,8-7 9-16,7-3-4 15,4-5 0-15,8-2-5 0,1 0 10 16,0 0-16-16,0 0 18 16,0 0-25-16,0 0 1 15,0 3 22-15,10-1-3 16,0 8 7-16,4-1 0 16,-1 4 5-16,1 1 1 15,-3-2-6-15,2 1 1 16,-5-4 9-16,1 0-10 15,2-4-5-15,5-5-28 16,7 0-83-16,5-17-164 16</inkml:trace>
  <inkml:trace contextRef="#ctx0" brushRef="#br1" timeOffset="200369.5658">14407 2819 783 0,'0'0'106'16,"0"0"-83"-16,0 0 0 16,0 0 17-16,0 0 15 15,0 0-20-15,20-19 14 0,-2 3-37 16,0-2 1-16,-3-2 9 15,1-2-14-15,-4 0 12 16,-1 0-20-16,-3 0 5 16,0 1 0-16,-7 1-5 15,1 4 0-15,-2 0-1 16,0 7 8-16,0 4-8 16,0 5 1-16,0 0-6 15,0 0-6-15,0 0 3 16,-9 13 0-16,1 5 7 15,-5 6 4-15,4 1 1 16,4 1-3-16,4 1-3 16,1-2 2-16,0-2 1 15,0-6 0-15,4-4-6 16,9-4 11-16,0-6-5 0,5-3 15 16,7 0-11-16,3-6 16 15,2-10-19-15,2 3-1 16,-6-4 0-16,-2-1-35 15,-7 1-34-15,-4 1-75 16,-10-1-93-16</inkml:trace>
  <inkml:trace contextRef="#ctx0" brushRef="#br1" timeOffset="201924.1407">16320 2493 817 0,'0'0'35'16,"0"0"9"-16,0 0-34 15,0 0 17-15,0 0 47 0,0 0-40 16,1-46-8-16,11 38-7 15,-1 2-18-15,7-1 8 16,-1 4-9-16,-1 3 2 16,-2 0-19-16,-2 11 17 15,-3 10-6-15,-8 8 1 16,-1 2 8-16,-3 5-3 16,-17-2 0-16,-4-2 10 15,-6-3-19-15,2-2 9 16,-1-4-23-16,8-6 6 15,5-9-5-15,7-2 13 16,4-6-31-16,2 0 36 16,3-4-5-16,0-12-20 0,0 1 15 15,6 3 13 1,7 2-2-16,-2 3 2 0,0 1 1 16,-2 4 0-16,-2 2 18 15,2 0-18-15,0 3 0 16,0 10 29-16,4 0-5 15,0 2 12-15,1 2-17 16,-2-3-16-16,4 0 5 16,0 1 0-16,1-5-8 15,5 0 0-15,1-8-35 16,4-2-116-16,-3-1-379 16</inkml:trace>
  <inkml:trace contextRef="#ctx0" brushRef="#br1" timeOffset="202424.7383">16739 2692 538 0,'0'0'312'15,"0"0"-311"-15,0 0 10 16,0 0 37-16,0 0 5 16,0 0 0-16,19-4-15 15,-1-4-7-15,1-4 6 16,-2-2-16-16,4-3-15 16,-4-3 7-16,-1 0-8 0,0-4-5 15,-7-1 2-15,0 0-1 16,-4 3 1-16,-4 2-2 15,-1 6 0-15,0 9-3 16,0 4 5-16,0 1-4 16,0 0 2-16,-4 3-16 15,-6 8 11-15,0 4 5 16,0 5 0-16,4 1-1 16,1 3 1-16,2 2 0 15,3-2-3-15,0-3 11 0,0-3-16 16,2-2 10-16,4-3-2 15,6-6 15-15,2-2-12 16,4-5 2-16,2 0-4 16,5-3 10-16,3-11-22 15,1-1 5-15,-4-3-124 16,2 2-34-16,-9-1-310 16</inkml:trace>
  <inkml:trace contextRef="#ctx0" brushRef="#br1" timeOffset="202703.5845">17228 2403 789 0,'0'0'93'0,"0"0"-93"16,0 0 2-16,0 0 46 15,0 0 15-15,0 75-34 16,2-52 6-16,-1 2-30 16,-1-2 5-16,0-1 0 15,0-3-4-15,0 0-6 16,0-4 0-16,0-4-7 16,-4-2-31-16,-3-2-75 15,1-5-48-15,-4-2-116 16</inkml:trace>
  <inkml:trace contextRef="#ctx0" brushRef="#br1" timeOffset="202884.1926">17167 2630 229 0,'0'0'493'15,"0"0"-361"-15,0 0-77 16,0 0 9-16,0 0 7 16,0 0-18-16,83-57-2 15,-66 51-41-15,4 0-7 16,-2 1-3-16,-2 4 0 15,2 0-4-15,-4 1-57 16,1-3-50-16,-5-1-47 16,-2-1-342-16</inkml:trace>
  <inkml:trace contextRef="#ctx0" brushRef="#br1" timeOffset="203149.1673">17499 2456 624 0,'0'0'187'0,"0"0"-128"15,0 0-41-15,0 0-4 16,0 0 81-16,0 0-53 16,4 49 6-16,-1-32-14 15,-1 0-19-15,2 3 15 0,-1-1-23 16,-1 0 6-1,-2-4-13-15,2-4 2 0,-2-4-16 16,0-2-9-16,4-2-86 16,1-3-36-16,2 0-251 15</inkml:trace>
  <inkml:trace contextRef="#ctx0" brushRef="#br1" timeOffset="203520.7531">17813 2269 871 0,'0'0'71'16,"0"0"-61"-16,0 0-10 16,0 0 52-16,0 0 9 15,0 0-33-15,41 38-10 16,-38-21 36-16,3 3-21 16,-1 8-12-16,-4 4-2 15,3 7-18-15,-4 2 4 16,0 1-5-16,0-3 6 0,-8-1-16 15,-8-4 1 1,-3-3-64-16,-3-2 17 0,-3 0-49 16,-8-5-64-16,-9-2-196 15</inkml:trace>
  <inkml:trace contextRef="#ctx0" brushRef="#br1" timeOffset="204145.8839">16177 2451 519 0,'0'0'103'0,"0"0"-30"16,0 0-28-16,-81 80 18 16,65-49-4-16,5 5-14 15,5 0 4-15,6 5-35 16,0 2 2-16,17-1-12 15,8-3-2-15,5-6-2 16,1-6 0-16,2-6-79 16,-3-12-13-16,-7-6-201 15</inkml:trace>
  <inkml:trace contextRef="#ctx0" brushRef="#br1" timeOffset="204862.5588">15022 1700 465 0,'0'0'40'0,"0"0"104"16,0 0-54-16,0 0-41 15,0 0-1-15,0 0 19 16,-31-20-54-16,22 22 3 16,-4 11-15-16,-3 8-1 15,-4 2 24-15,-2 7-14 16,-3 3 18-16,-5 3-28 15,-4 1 0-15,-6 2 44 16,-2 1-44-16,-1 3 2 16,-3-4 14-16,3-2-14 15,9-4 18-15,11-8-20 0,6-5 0 16,10-4-5-16,7-2 5 16,0-4 0-16,0-2-6 15,0-2-7-15,0-1-14 16,12-5-30-16,6 0-11 15,4 0-15-15,-1-21-189 16</inkml:trace>
  <inkml:trace contextRef="#ctx0" brushRef="#br1" timeOffset="205485.1117">15122 1587 61 0,'0'0'604'15,"0"0"-559"-15,0 0-41 16,0 0 45-16,0 0-34 15,0 0-13-15,45-10 24 16,-20 10-19-16,8 14 22 16,7 5 28-16,8 8-43 15,4-1 45-15,3 3-33 16,4 0-16-16,-1-1-5 16,0-2 2-16,0 0 0 15,0-1-7-15,-3-1 1 0,-3 0 0 16,-8 0-1-1,-1-4 0-15,-6 1-1 0,-4-1 10 16,-5-3-15-16,-5 0 6 16,1-3 0-16,-4 1-2 15,-3-3 2-15,-2-2 0 16,-5-1-3-16,1-2 15 16,-4-4-21-16,-2 1 9 15,-1-3 0-15,-2 1-12 16,-2 0-38-16,2 0-29 15,2-2-46-15,-3 0-225 16</inkml:trace>
  <inkml:trace contextRef="#ctx0" brushRef="#br1" timeOffset="207412.8531">11957 2673 649 0,'0'0'96'0,"0"0"-33"15,0 0-27-15,0 0-1 16,0 0 43-16,0 0-51 15,0-16 15-15,0 3-4 16,0-5-31-16,3-3 26 16,7-6-31-16,1-7 3 15,5-5 17-15,1-10-18 16,2-3-4-16,1 0 0 16,0 0 1-16,-2 3 10 15,-2 2-10-15,-1 5-1 0,-3 1 12 16,-4 9-10-1,-2 3-2-15,-2 3 0 0,-1 2 2 16,-1 4-2-16,1 3 0 16,0 5 0-16,-2 4-1 15,1 1 1-15,-1 3-1 16,1 1 1-16,-2 3-22 16,0 0 17-16,0 0-34 15,0 0-20-15,0 0 26 16,0 0-27-16,0 0 21 15,-3 0-9-15,-5 8 46 16,-4 1-2-16,-4-1 3 16,-2 1 1-16,-3 3-6 0,-3 0 6 15,-3 0 0 1,-2 2 6-16,-3 2-1 0,-1 1-5 16,-3 0 0-16,2 2 3 15,4-5-1-15,8-4 0 16,8 0-2-16,7-7 0 15,4-1 9-15,2-1 7 16,1-1-16-16,0 0 9 16,0 0 54-16,0 0-60 15,0 0 17-15,0-9 10 16,4-8-26-16,10-5-2 16,7-6-2-16,4-6 0 15,5 0-3-15,3 2 3 16,1 3-8-16,1 7 7 0,0 3 2 15,-1 7-4-15,-1 2 3 16,-2 3 0-16,-2 5-4 16,-1 2 4-16,0 0 0 15,1 0-5-15,-1 0 11 16,-1 9-13-16,-6 4 7 16,-2 4 0-16,-2 2-9 15,0 7 18-15,-4 3-3 16,-3 4-6-16,-5 5 3 15,-3 0-3-15,-2 1 2 16,0 0 7-16,0-6-18 16,-2-2 6-16,1-6-5 0,1-6-66 15,0-5-51 1,9-11-178-16</inkml:trace>
  <inkml:trace contextRef="#ctx0" brushRef="#br1" timeOffset="215819.7493">14144 3193 271 0,'0'0'184'0,"0"0"-114"0,0 0 20 15,0 0-30-15,0 0-2 16,0 0-36-16,0 0 37 16,-11 0-22-16,11 0-11 15,0 0 17-15,0 0-17 16,0 0-21-16,0 0 17 16,0 0-20-16,0 0 1 15,6 0-2-15,15-1-1 16,7-3 23-16,5 1-23 15,1 0 4-15,2 0-3 16,-1-1 7-16,-3 0-10 16,-2-1 2-16,-6 1 0 0,-3 1 3 15,-8 0-3 1,1 2 0-16,-5 1-2 0,0 0 6 16,0-1-4-16,-4 1 0 15,-2 0 0-15,-1 0-5 16,-2 0 5-16,0 0 0 15,0 0 9-15,0 0-5 16,0 0-5-16,0 0 1 16,0 0 0-16,0 0 4 15,0 0-4-15,0 0-17 16,0 0-2-16,0 0-20 16,0 0-17-16,0-2-6 15,-10-2-129-15</inkml:trace>
  <inkml:trace contextRef="#ctx0" brushRef="#br1" timeOffset="217019.4391">13548 2723 506 0,'0'0'182'0,"0"0"-132"16,0 0-36-16,0 0-9 15,0 0 41-15,0 0-10 16,-19-53 18-16,16 41-4 16,-2-3-41-16,1-4 9 15,-2-2 3-15,0-3-15 16,3-6 39-16,0-2-43 16,3-4 6-16,0-6-7 15,0 2 3-15,0-1-2 16,0 0-2-16,9 4 5 15,3 1-17-15,-2 2 19 16,4-2-10-16,-1 2 3 0,6 0 0 16,3 0 1-16,3-2-1 15,3-2-3-15,2-1-8 16,3 0-3-16,-3 0 12 16,3 3-4-16,-6 2 4 15,-2 6-2-15,-5 8-3 16,-5 3 7-16,-4 7 5 15,-5 4-5-15,-3 2 0 16,1 2-8-16,5 2 5 16,3-2 2-16,3 1-5 15,1-1 6-15,-3 0-8 16,-3 1 8-16,2-1-3 16,-6 2-7-16,-2 0 17 15,-1 0-10-15,-3 0 3 16,2-1 0-16,-1 1-17 0,4 0-4 15,-1-1-6-15,1-1 12 16,2-1-43-16,1-2 3 16,-5-1-80-16,-3-5-277 15</inkml:trace>
  <inkml:trace contextRef="#ctx0" brushRef="#br1" timeOffset="217432.795">13797 1555 529 0,'0'0'140'0,"0"0"-100"16,0 0-9-16,0 0-11 16,0 0 14-16,0 0 5 15,52-68-37-15,-22 51 5 16,3 5-7-16,-2 2 2 16,-4 7-2-16,-4 2 0 15,-4 1-6-15,-3 1-1 0,0 14 7 16,-6 5-10-16,3 4 10 15,-5 2 8-15,-4 0 3 16,-2-1-11-16,-2 0 15 16,0-4-15-16,0 4 0 15,0-4 0-15,0-1-5 16,0 0-43-16,0-7-60 16,0-4-204-16</inkml:trace>
  <inkml:trace contextRef="#ctx0" brushRef="#br1" timeOffset="218924.9325">14306 1138 717 0,'0'0'92'15,"0"0"-71"-15,0 0 8 16,0 0-6-16,-63-82 26 16,50 54 7-16,1-4-40 15,3-2-16-15,2 0 38 0,1 2-25 16,4 3-12-16,2 5 4 15,0 2 6-15,0 3-11 16,0 2 0-16,0 5-15 16,0 3 13-16,2 4-58 15,-2 2-3-15,6 0-9 16,-3-4-149-16,4-4-222 16</inkml:trace>
  <inkml:trace contextRef="#ctx0" brushRef="#br1" timeOffset="219532.7384">13393 851 792 0,'0'0'51'0,"0"0"-30"16,0 0 5-16,0 0-26 15,43-93-2-15,-23 62-2 16,-3 0 8-16,5-2-6 15,-5 3 2-15,-6 6 0 16,-2 6 13-16,-6 7-7 16,-3 5 0-16,0 5 12 0,0 1-18 15,0 0 9 1,0 1-9-16,-8 12-17 0,-1 2 4 16,2 6 20-16,-1-2-7 15,6-2 9-15,2-2-3 16,0-4-1-16,0 0-5 15,0-5 0-15,10-1 0 16,5-5 0-16,6 0-5 16,5-3 1-16,3-14-62 15,-5-1-45-15,-3-6-253 16</inkml:trace>
  <inkml:trace contextRef="#ctx0" brushRef="#br1" timeOffset="220015.1762">13851 628 495 0,'0'0'149'0,"0"0"-85"16,0 0-60-16,0 0 26 16,0 0 22-16,-80 82-21 15,53-53 30-15,2-2-31 16,2 0-19-16,1-3 7 0,5-3-18 15,4-4-2-15,10-5-12 16,3-2-79-16,0-10-76 16,0 0-287-16</inkml:trace>
  <inkml:trace contextRef="#ctx0" brushRef="#br1" timeOffset="220431.5675">13927 848 476 0,'0'0'65'16,"0"0"-20"-16,0 0-18 16,0 0 5-16,0 0 59 15,12 82-88-15,-22-54 6 16,-4-1 3-16,1-3-7 16,2-3-3-16,4-5-2 15,1-6-20-15,-1-2 6 0,7-7 7 16,0-1 6-16,0 0-1 15,0 0 4-15,7 0 5 16,8-4 8-16,6-5-8 16,4 1 10-16,3 1-17 15,2-2 0-15,-4 4 0 16,-1-3-18-16,-6 2-35 16,-5 0-246-16</inkml:trace>
  <inkml:trace contextRef="#ctx0" brushRef="#br1" timeOffset="220999.3752">13339 635 544 0,'0'0'179'15,"0"0"-141"-15,0 0-5 16,-110-29-32-16,70 17 40 15,-5-5-26-15,2-1 30 0,4-1 22 16,-2-1-57 0,5 1 1-16,-2-2-6 0,2-3 4 15,3 4-1-15,4-1-8 16,5 2 0-16,5 7-1 16,8 5 1-16,6 2 0 15,4 5 0-15,1-3-35 16,0 3-2-16,0 0-60 15,0 0-77-15,0 3-64 16,0 0-31-16</inkml:trace>
  <inkml:trace contextRef="#ctx0" brushRef="#br1" timeOffset="221852.3884">11839 672 696 0,'0'0'48'16,"0"0"-36"-16,0 0-6 15,0 0 1-15,0 0 52 16,0 0-23-16,87-49 12 16,-62 24-18-16,-1 1-29 15,-4-2 27-15,-3 4-24 16,-5-1 8-16,-3 3-12 0,-3 0 9 16,-5 2-11-16,-1 6 2 15,0 2 0-15,0 7 11 16,0 3-4-16,0 0 0 15,0 0-7-15,0 2-11 16,0 10 0-16,0 7 10 16,0 4 1-16,7 0-4 15,10 1 4-15,1-1-1 16,3-4 0-16,-2-2 1 16,-2-7-5-16,1-4 5 15,2-5-25-15,5-1-5 0,4-3-55 16,3-15-43-1,-4-6-432-15</inkml:trace>
  <inkml:trace contextRef="#ctx0" brushRef="#br1" timeOffset="222077.1405">12499 490 710 0,'0'0'21'15,"0"0"1"-15,0 0-22 16,0 0 8-16,-93 90-8 0,60-61 37 16,3 0-22-16,2 0 3 15,1 2-18-15,7-4 4 16,3 0-8-16,4-3 4 16,5-2-77-16,2-3-56 15,0-9-199-15</inkml:trace>
  <inkml:trace contextRef="#ctx0" brushRef="#br1" timeOffset="222470.9905">12371 815 631 0,'0'0'91'0,"0"0"-79"0,0 0-23 15,0 0 11-15,0 0-8 16,0 0 5-16,20 19 6 16,-8-14 47-16,4 0-5 15,1-4-42-15,3-1 35 16,4 0-38-16,6-1 0 16,4-13 21-16,2-2-12 15,0-3-6-15,-8 2-3 16,-5 2 0-16,-11 7 0 15,-8 4 0-15,-2 4 0 16,-2 0 45-16,0 0-45 16,0 5 0-16,0 12-2 0,-2 7 2 15,-1 3-18-15,3 0 18 16,0 2 0-16,0-3 8 16,0-2-8-16,8-3-1 15,-1-7-61-15,-6-4-24 16,-1-6-38-16,0-4-192 15</inkml:trace>
  <inkml:trace contextRef="#ctx0" brushRef="#br1" timeOffset="223019.3429">11700 676 649 0,'0'0'142'0,"0"0"-112"15,0 0 37-15,0 0-28 16,0 0-36-16,0 0 19 0,-70-5-22 15,46 0 8-15,0-2-8 16,-1 0-85-16,-2 3 52 16,1-2-161-16,0-1-312 15</inkml:trace>
  <inkml:trace contextRef="#ctx0" brushRef="#br1" timeOffset="223319.5063">10913 672 636 0,'0'0'94'0,"0"0"-90"16,0 0 8-16,0 0 11 15,0 0-16-15,-88 21-2 16,76-21-5-16,-2 1-20 16,5-1-18-16,-3 0-185 15,-2 0-277-15</inkml:trace>
  <inkml:trace contextRef="#ctx0" brushRef="#br1" timeOffset="225089.51">9455 345 473 0,'0'0'0'0,"0"0"-1"15,-91-1-3-15,54 12 4 16,-4 8-14-16,-9 3 14 16,0 5 0-16,3-2 24 15,1 4-21-15,4 0 10 16,11 2-1-16,4 6-7 16,6 4 44-16,9 1-42 15,7 3 2-15,5 0 21 0,5-2-30 16,18-5-4-1,15-6-3-15,9-6 14 0,11-9 25 16,16-9-10-16,1-5-18 16,10-3 38-16,-2-8-37 15,-5-14 38-15,-2-6-43 16,-10-7 0-16,-8-3 11 16,-9-4-11-16,-6-1 2 15,-10-6 3-15,-11 3 6 16,-11 5 21-16,-8 1-32 15,-3 3 14-15,-22 5-8 16,-17 1-6-16,-16 5 0 16,-9 8-12-16,-8 12 24 15,-6 6-21-15,-5 0 9 0,-6 12-3 16,-5 9-22-16,4 4 7 16,8 1 9-16,4 3-19 15,14 0 13-15,11 0-51 16,8 0-156-16</inkml:trace>
  <inkml:trace contextRef="#ctx0" brushRef="#br1" timeOffset="227386.2181">8536 669 615 0,'0'0'70'0,"0"0"63"16,0 0-118-16,0 0 16 15,0 0 38-15,0 0-38 16,0 0 42-16,-4-2-57 16,4 2-1-16,0 0-15 15,0 0 6-15,6 0-11 16,18 0 5-16,7 0 0 16,6 2-4-16,1-2 7 15,-5 0-3-15,-2 0 0 0,-6 0 5 16,-7-7-14-1,0-3 9-15,-6-2-48 0,-5-5 4 16,-5-4-83-16,-2-7-60 16,-9-3-221-16</inkml:trace>
  <inkml:trace contextRef="#ctx0" brushRef="#br1" timeOffset="227687.0882">8544 418 470 0,'0'0'70'0,"0"0"128"16,0 0-198-16,0 0 0 0,0 0-9 16,0 0 16-16,8-5-13 15,17 4 12-15,8 1 0 16,4 0 8-16,-4 1-13 16,2 13-1-16,-6-2 1 15,-9 5 2-15,-1 5-3 16,-9 1 0-16,-2 2 11 15,-4 1 3-15,-4 0 0 16,0 2-14-16,-4-2 46 16,-7-1-30-16,2-2 5 15,-1-4-21-15,3 0 1 16,5-2-22-16,0-3-48 16,-1-2-153-16,-4-5-184 15</inkml:trace>
  <inkml:trace contextRef="#ctx0" brushRef="#br1" timeOffset="229389.7786">6930 758 383 0,'0'0'286'0,"0"0"-187"16,0 0-99-16,0 0-7 15,0 0-7-15,0 0 28 16,15 18-17-16,-3-14 3 16,0-1 0-16,6-1 58 15,-2-2-26-15,2 0-9 16,2-2-3-16,-3-8-17 16,-4-2 15-16,-6 2-18 15,0-5 1-15,-5 1 21 16,-2-4-22-16,0-3 0 15,0-3-3-15,-5-3-8 16,-6 1 11-16,-2 0-25 0,0 0 6 16,3 3 11-1,2 4 2-15,5 6-13 0,3 2 5 16,0 4 2-16,0-1 0 16,15-2-38-16,9 0 34 15,7 1-1-15,-2 2 17 16,0 3-2-16,0 4 0 15,-4 0 4-15,-4 0-4 16,-5 1-2-16,-1 7 4 16,-6 1-1-16,-3 3 12 15,-1 2-11-15,-2 1 0 16,-3 0 12-16,3 4-4 16,-2-2-8-16,5-3 5 15,0-1 3-15,2-6-8 16,2-3 0-16,6-3-8 0,4-1 20 15,1 0-12-15,3-6 0 16,-4-3 15-16,-7 4-19 16,-6 3 4-16,-7 2 0 15,0 0-4-15,-8 12 20 16,-11 14-5-16,-8 11-11 16,-3 4 4-16,6 0 5 15,10-5-1-15,12-8-8 16,2-4 0-16,16-7 8 15,14-5-11-15,6-11 6 16,10-1-2-16,2-4 38 16,3-13-35-16,-8-2-4 0,-7-2 0 15,-9 2-21 1,-14-2 11-16,-9 2-4 0,-4 0-43 16,-14 0 31-16,-21 4-125 15,-8 5-7-15,-3 7-66 16,4 3 171-16,8 0 53 15,10 0 108-15,10 3-72 16,7 1 41-16,6 0-66 16,1 1 15-16,0-3-22 15,10 0-4-15,9-2 55 16,11 0 32-16,9 0-38 16,6-2-13-16,2-10-35 0,-2-5 10 15,-3 0-11 1,-12 2 2-16,-5 0-1 0,-12 6-1 15,-5 4 14-15,-8 2 8 16,0 3 43-16,0 0-38 16,-21 2-27-16,-6 14 17 15,-2 5-40-15,-1 4 23 16,10-3 0-16,7-1 5 16,10-1-5-16,3-3-2 15,0-3-2-15,6-2-1 16,12-7-1-16,4-5 12 15,3 0-6-15,5-5 42 16,-3-8-39-16,2-3-3 0,-7-3 0 16,-9 3-4-16,-4 2-12 15,-9 3 3-15,0 2 13 16,-4 6-7-16,-17 3 7 16,-3 0-47-16,0 6 4 15,5 8 30-15,7-1 1 16,7 0 12-16,5 0-5 15,0-5 1-15,9 1-15 16,11-6 19-16,5-3 37 16,3 0-12-16,2-1 10 15,0-12-24-15,0-7-8 16,-2-1 26-16,-1-6-25 16,-7-4 1-16,0 0 0 15,-4-1 8-15,-5 0-8 16,-5-1-5-16,-3 0 0 0,-3 2 8 15,0 2 2 1,0 6-4-16,0 3-6 0,-1 10 3 16,-2 5-1-16,1 5 6 15,2 0-7-15,0 15-2 16,0 14-8-16,0 10 6 16,0 1 3-16,9-1 1 15,6-4 16-15,1-8-17 16,5-7 0-16,-1-4 11 15,1-7-11-15,-2-2-1 16,0-4-9-16,-1-3-50 16,-6-6-66-16,-12-13-417 0</inkml:trace>
  <inkml:trace contextRef="#ctx0" brushRef="#br1" timeOffset="229540.3164">7881 463 546 0,'0'0'0'0,"90"0"0"15,-29 0-7-15,2 0-20 16,-8 0-192-16</inkml:trace>
  <inkml:trace contextRef="#ctx0" brushRef="#br1" timeOffset="268440.1421">23045 5070 360 0,'0'0'136'15,"0"0"-62"-15,0 0 4 16,0 0 14-16,0 0 8 16,0 0-31-16,9 0 18 15,-9 0-43-15,0 0 1 16,0 0-7-16,0 0-25 16,0 0 8-16,0 0-21 15,0 0 8-15,0 0-1 16,-14 0-4-16,0 0 2 0,-7 0-5 15,0-2 0-15,-4 1 2 16,-2-2-2-16,-1 2 0 16,-2-1 1-16,-5-1-1 15,-5-2 0-15,-2 2 8 16,2 1-6-16,6-1 5 16,0 1-7-16,-1 1 0 15,3-2 8-15,-2 3-7 16,4 0-1-16,8 0 3 15,3 0 9-15,3 0-1 16,2 0-11-16,-2 0 3 16,3 0 6-16,2-2-9 0,-6 1 0 15,2-1 6 1,-4-3 1-16,-5 2 0 0,2 0-7 16,4 0 0-16,0 0 13 15,5 1-10-15,-5-1 0 16,-3 0-3-16,-2 2 4 15,3-2-2-15,3 1-2 16,2 2 0-16,5 0 18 16,4-3-14-16,-1 3 2 15,2-2 4-15,2 0-8 16,0 2 15-16,-3-3-17 16,3 2 0-16,-5 0 0 15,3 1 0-15,-1-2 0 16,-2 2 0-16,2 0 4 0,-3-1-8 15,2 1 4-15,-1 0 0 16,1 0-3-16,-3 0 3 16,0 0-19-16,0-2-15 15,-2 0-22-15,3-4-7 16,0 1-18-16,0-4-38 16,4-2-53-16,4 0-211 15</inkml:trace>
  <inkml:trace contextRef="#ctx0" brushRef="#br1" timeOffset="269069.2345">22265 4698 650 0,'0'0'89'0,"0"0"-11"16,0 0-32-16,0 0 11 15,0 0 25-15,0 0-19 16,0-7-39-16,0 7 16 16,-3 0-34-16,-3 0 4 15,-6 0-2-15,-3 0 2 0,-9 2-8 16,-5 8-2-16,-7 0 0 15,-9 2 7-15,-1 2-7 16,-5 1 0-16,-2 0-3 16,2 1 9-16,0-1 2 15,2-1-8-15,9-1 6 16,5-2 0-16,8-2-5 16,7-1-1-16,3-2 0 15,2 0 6-15,2 1-4 16,1 0-2-16,3-2 1 15,3 0 0-15,1-2-1 0,4 1-7 16,1 1 5 0,0 1-2-16,0 2 1 0,0 3 3 15,0 3 0 1,9 6-3-16,9 4 9 0,0 0-8 16,3 3 2-16,1-1 0 15,5-2 2-15,4 0-2 16,6-1 0-16,8-3 21 15,9-1-7-15,2-2-3 16,6-3-6-16,-1-2 4 16,0-1-2-16,-1-5-7 15,-4-1 0-15,-5-2-6 16,-9-3 6-16,-9 1-40 16,-10 0-29-16,-11 1-97 15,-12-2-207-15</inkml:trace>
  <inkml:trace contextRef="#ctx0" brushRef="#br1" timeOffset="272336.641">22318 6612 120 0,'0'0'17'0,"0"0"3"15,0 0 91-15,-25 74-62 0,18-65 25 16,0-2-4-16,4-5-36 16,1-1 93-16,1-1-10 15,1 0-44-15,0 2 8 16,0-2-3-16,0 0-45 15,0 0 60-15,0 0-83 16,0 1 12-16,0-1 4 16,0 0-24-16,20 0 17 15,18-4-19-15,14-6 2 16,11 3-9-16,-4 4 7 16,-8 3-51-16,-11 0-48 15,-13 0-38-15,-15 0-36 0,-12 0-252 16</inkml:trace>
  <inkml:trace contextRef="#ctx0" brushRef="#br1" timeOffset="272732.9834">21209 6682 687 0,'0'0'49'16,"0"0"52"-16,0 0-95 15,0 0 29-15,0 0 40 16,0 0-34-16,-7-12 32 16,7 9-28-16,0-6-38 15,6-1 35-15,16-7-42 16,9-2 0-16,11 2-4 16,7 0 15-16,3 4-23 15,1 6 9-15,-6 2-52 16,-8 3-3-16,-8 2-99 0,-14 0-30 15,-16 0-318-15</inkml:trace>
  <inkml:trace contextRef="#ctx0" brushRef="#br1" timeOffset="273310.3788">19455 6629 809 0,'0'0'96'0,"0"0"-41"15,0 0-55-15,0 0-7 16,0 0 7-16,0 0 28 16,100-8-15-16,-48 5 9 0,8-3-14 15,0 1 1 1,-5 5-18-16,-9-3-44 0,-9 3-80 16,-16 0-140-16</inkml:trace>
  <inkml:trace contextRef="#ctx0" brushRef="#br1" timeOffset="273818.7628">18131 6628 231 0,'0'0'450'16,"0"0"-379"-16,0 0-18 0,0 0-15 15,0 0-24-15,0 0 50 16,-5 0-21-16,5 0-10 15,0-2 11-15,4-3-41 16,17-1-3-16,16-2 8 16,11-2-6-16,5 1 5 15,-4 3-7-15,-7 5-1 16,-7 1-17-16,-8 0-51 16,-6 1-50-16,-9 7-6 15,-12 0-216-15</inkml:trace>
  <inkml:trace contextRef="#ctx0" brushRef="#br1" timeOffset="274338.7692">16403 6595 459 0,'0'0'151'15,"0"0"-91"-15,0 0-33 16,0 0 63-16,0 0-35 16,0 0-18-16,15 0 36 15,2 0-64-15,9-3-6 16,8-1 6-16,4-2 3 16,2 2-14-16,2 1 2 15,-2 1-71-15,0-3 16 16,-4-3-179-16</inkml:trace>
  <inkml:trace contextRef="#ctx0" brushRef="#br1" timeOffset="279220.007">15155 6725 724 0,'0'0'101'0,"0"0"-46"0,0 0-39 15,0 0 45-15,0 0-28 16,0 0 2-16,0 0 10 16,21-34-40-16,13 22 4 15,11-2-9-15,7-1 7 16,6 0-18-16,0-1 11 16,-4 4 0-16,-8 0-1 15,-12 4-64-15,-11 3-32 16,-16 2-14-16,-7 2-182 15</inkml:trace>
  <inkml:trace contextRef="#ctx0" brushRef="#br1" timeOffset="279707.9867">13797 6764 502 0,'0'0'178'0,"0"0"-114"16,0 0 14-16,0 0-43 15,0 0-8-15,0 0 47 16,-1 0-59-16,25-4 19 16,12-7-33-16,16-5 24 15,4 3-14-15,3-2-11 16,-7 1 1-16,-3 5-19 16,-15 3-14-16,-8 4-47 0,-14 2-66 15,-12 0-123-15,0 8-81 16</inkml:trace>
  <inkml:trace contextRef="#ctx0" brushRef="#br1" timeOffset="281014.6618">12294 6718 777 0,'0'0'54'0,"0"0"30"16,0 0-48-16,0 0-36 15,0 0 6-15,0 0 5 16,13-19 0-16,6 11 3 16,3 3 13-16,7-4-22 15,7 2 2-15,4 0-7 16,6-3 9-16,4 0-8 0,-1 2-1 15,-3-1-44-15,-5 4-2 16,-11 3-78-16,-10 0-22 16,-11-3-333-16</inkml:trace>
  <inkml:trace contextRef="#ctx0" brushRef="#br1" timeOffset="281996.031">11873 6660 638 0,'0'0'95'0,"0"0"-43"0,0 0-32 15,0 0-17-15,0 0-2 16,0 0 26-16,0 0-24 16,2 0-3-16,-2 2 20 15,2 9-10-15,2 7 32 16,0 6-25-16,1 6-6 16,1 4 58-16,-1 5-60 15,0 4-4-15,-2 8 23 16,1 4-19-16,0 1 10 15,2-2-19-15,0-7 6 16,1-6 3-16,-3-4-9 16,1-7 0-16,-3-4-3 15,0-2 18-15,0-1-17 0,-2-3 2 16,0-5 0 0,0-3 0-16,0-7 0 0,0-2 0 15,0-2 8-15,0-1-5 16,0 0-6-16,0-3-18 15,0-12-57-15,0-6-71 16,-11-5-215-16</inkml:trace>
  <inkml:trace contextRef="#ctx0" brushRef="#br1" timeOffset="282887.7006">12011 7062 455 0,'0'0'128'0,"0"0"-63"16,0 0-39-16,0 0-23 15,0 0 43-15,0 0-43 16,1-3 12-16,-1 3 16 16,0 0-30-16,0 0 19 15,0 0 9-15,0 0-18 16,0 0 55-16,0 0-50 15,0 0 5-15,0 0 11 16,0 0-28-16,0-2 14 16,-6 2-18-16,-3 0 3 15,-4 0-1-15,-2 0-1 0,-5 0-1 16,-2 0 7 0,-6 0 0-16,-5 4-7 0,-1 0 0 15,-5 2 0-15,4-3 17 16,2 1-17-16,7 0 0 15,8-2 10-15,3-1-7 16,10 0-3-16,1-1-1 16,4 0 1-16,0 0-2 15,0 0 2-15,0 0 0 16,0 0-5-16,0 0 17 16,0 0-17-16,0 0 5 15,0 0 0-15,0 0-9 0,0 0 9 16,0 0-24-1,0 0-12-15,0 0-46 0,0 0-18 16,0 0-42-16,9 0-32 16,0 0-92-16</inkml:trace>
  <inkml:trace contextRef="#ctx0" brushRef="#br1" timeOffset="292425.6381">15226 7057 421 0,'0'0'81'15,"0"0"23"-15,0 0-32 16,0 0-57-16,0 0 55 16,0 0-21-16,0 0-28 15,0-6 72-15,0 6-88 16,0 0 37-16,0-1-3 0,0 1-31 15,0 0 22-15,0 0-30 16,0 0 0-16,-1 0-7 16,1 15 5-16,0 9 0 15,0 10-3-15,0 4 5 16,0 3 9-16,0-2-9 16,0-1 0-16,4-6 0 15,2-3 4-15,-2-5 2 16,1-5-6-16,-2-2 3 15,-3-6-2-15,2-5-1 16,-1-1 0-16,1-2 1 16,-1-3 5-16,-1 0-6 15,0 0 48-15,0-5-35 16,0-15 2-16,0-2-15 0,0-4 0 16,0-2 7-16,-1-2 0 15,-2 1-9-15,-2 2 2 16,-1 2 0-16,5 7-12 15,-2 2 12-15,3 7 0 16,-2 2-4-16,0 5 11 16,2 2-11-16,0 0 4 15,0 0-3-15,0 0-13 16,0 0 15-16,0 0-15 16,0 2 6-16,0 12 13 15,0 2-3-15,0 3 0 0,0 1 3 16,0-2-6-1,0 0 3-15,0 0-2 0,0-2 2 16,0-3 1-16,0-3 3 16,0-2-4-16,0-2-38 15,0 0 24-15,0-1-69 16,0-2-94-16,0-3-38 16</inkml:trace>
  <inkml:trace contextRef="#ctx0" brushRef="#br1" timeOffset="301268.0244">1816 5296 554 0,'0'0'242'0,"0"0"-183"16,0 0-16-16,0 0 6 15,0 0 38-15,0 0-35 16,0 0-8-16,0 0-10 0,-79-16-29 16,75 12 48-16,0 2-37 15,2 2-9-15,0 0 5 16,0 0-12-16,-1 0-5 15,-6 0 3-15,-3 10-1 16,-1 11-11-16,-5 5 14 16,6 1 0-16,6-2-4 15,3-4-4-15,3-1 6 16,0-3 0-16,6-5 2 16,9-4-8-16,4-4 8 15,5-2 0-15,4-2-3 16,4 0 3-16,-5-12 0 15,2-4-1-15,-9 0-5 0,-2-1-2 16,-8 0 10 0,-4 0-2-16,-6 1 4 0,0 1-1 15,0-2-3-15,-6 1 0 16,-7 1-13-16,-2 2 12 16,4 4-14-16,1 2 2 15,0 4 11-15,1 3-7 16,-2 0-11-16,2 0-17 15,-1 0-5-15,1 6 12 16,2 1-22-16,2-1-49 16,5-3-34-16,0-3-299 15</inkml:trace>
  <inkml:trace contextRef="#ctx0" brushRef="#br1" timeOffset="303232.0383">1766 5141 722 0,'0'0'128'0,"0"0"-66"16,0 0-35-16,0 0-3 15,0 0 38-15,0 0-19 16,-21-25-42-16,21 25 1 15,-1 0-2-15,-1 19 0 16,1 8 5-16,1 7 4 16,-2 3 20-16,2 1-5 15,0-6-18-15,0-4 32 16,0-3-37-16,0-6 6 16,0-2-7-16,0-2 6 15,5-5-11-15,1-1 5 0,7-1-39 16,5-1-23-16,6-4-79 15,6-3-118-15</inkml:trace>
  <inkml:trace contextRef="#ctx0" brushRef="#br1" timeOffset="303899.574">3263 5322 747 0,'0'0'74'15,"0"0"-58"-15,0 0-3 16,0 0 54-16,0 0-35 16,0 0 28-16,40-26-55 15,-26 26-4-15,2 0 5 16,0 0 5-16,-2 7-11 16,2 6 0-16,-6 3 0 15,-4 4 0-15,-6 3 0 16,0 5 0-16,-13 2 1 15,-14 1 11-15,-3-1-12 16,0-4 0-16,5-6 0 0,5-6-18 16,3-6 13-16,9-3-39 15,8-5 35-15,0 0 9 16,0 0-1-16,0 0 1 16,0 0 0-16,0 0 5 15,12 0-5-15,7 0 0 16,1 0 28-16,7 0-10 15,3 0-9-15,0 0-9 16,9 0 0-16,-1 0 14 16,1 0-14-16,0 0-51 15,-5-3-191-15</inkml:trace>
  <inkml:trace contextRef="#ctx0" brushRef="#br1" timeOffset="304634.2445">5225 5141 567 0,'0'0'373'0,"0"0"-324"16,0 0-22 0,0 0-23-16,0 0-3 0,0 0 40 15,-22-10-27-15,22 8-3 16,0 2-11-16,12-1 6 15,3 1-19-15,3 0 11 16,-2 0 2-16,-2 3-4 16,-4 11 9-16,-9 4-10 15,-1 4 5-15,0 4 0 16,-18 0-7-16,-4-2 21 16,-3-2-21-16,2-6 7 15,7-7 0-15,9-4 4 16,7-4-4-16,0-1-28 15,0 2 25-15,7-2-27 16,11 0 30-16,4 2 0 0,-1 0 0 16,-3 3 7-16,-3 2-7 15,-8 2 0-15,-4 3 0 16,-3 4 2-16,0 1 2 16,-10 4 13-16,-8-2-16 15,-2 3 46-15,3-3-47 16,-1 0 6-16,2-2-6 15,4-4 0-15,4-1-3 16,3-3-15-16,4-1-127 16,1-8-111-16</inkml:trace>
  <inkml:trace contextRef="#ctx0" brushRef="#br1" timeOffset="305251.5041">6583 5168 813 0,'0'0'204'0,"0"0"-204"16,0 0 0-16,0 0 0 15,0 0 15-15,-27 74 4 16,22-50-1-16,5-2-12 16,0-5 15-16,0-2-21 0,9-4 0 15,6-6-2-15,3-2 9 16,3-3-7-16,6 0 0 15,1-7 11-15,-1-5-5 16,-2 0-6-16,-10 4 0 16,-4 4-6-16,-7 2 11 15,-4 2-10-15,0 0 4 16,0 0-25-16,0 5 22 16,0 12 5-16,0 5-1 15,0 3 0-15,0-2 8 16,0 0-5-16,0 1-3 15,8-4-15-15,8-3-3 16,7-6-125-16,6-8-135 0</inkml:trace>
  <inkml:trace contextRef="#ctx0" brushRef="#br1" timeOffset="305833.9717">7895 5249 893 0,'0'0'122'0,"0"0"-90"15,0 0 11-15,0 0 11 16,0 0-42-16,0 0 17 15,-61 1-29-15,37 13 0 16,2 3 29-16,7-2-16 16,6-3-13-16,3 0-1 0,3-1 1 15,3-3-13 1,0-1 10-16,12 0 3 0,9-2-3 16,6 0-1-16,2-2-1 15,4 1 5-15,-1 1-3 16,-7 0-18-16,-4 4-4 15,-11-1 10-15,-5 4 12 16,-5 2 3-16,0 2-2 16,-9 4 2-16,-12 3 0 15,-1-2 11-15,-1 1-11 16,1-2 0-16,0-1 7 16,8-2-6-16,2-2-2 0,8-4-73 15,4-3-108-15,0-8-150 16</inkml:trace>
  <inkml:trace contextRef="#ctx0" brushRef="#br1" timeOffset="306531.7167">9537 5271 637 0,'0'0'189'16,"0"0"-176"-16,0 0 7 15,0 0 52-15,0 0-19 16,0 0 4-16,-34 13-45 16,12 2-5-16,-2 3 42 15,-1 4-24-15,2 2-19 16,1 5 9-16,4 0-9 15,3 3 0-15,2-1-6 16,8 1 0-16,5-6 5 16,0-1-5-16,6-8 0 0,12-5-5 15,2-6 6 1,5-6-2-16,3 0-11 0,-4 0-7 16,0-11 12-16,-11 1-41 15,-4 0 32-15,-9 1 16 16,0 4 4-16,0 0-4 15,-13 4-2-15,-4 1-26 16,-1 0 21-16,0 0-41 16,5 10 17-16,5 3-14 15,7-2-82-15,1 0-128 0</inkml:trace>
  <inkml:trace contextRef="#ctx0" brushRef="#br1" timeOffset="307110.0967">10676 5223 892 0,'0'0'121'16,"0"0"-68"-16,0 0-7 15,0 0-14-15,0 0-9 16,0 0 2-16,-4-10-25 16,4 10 0-16,13-2-4 15,10 1 14-15,9-1-10 0,2 1 0 16,-1 1 0-16,-6 0-6 15,-8 6 6-15,-8 9-3 16,-6 4 2-16,-5 5-2 16,0 2-4-16,-11 1 7 15,-10 1 0-15,0-2 3 16,-3-1 5-16,6-4-8 16,4-1 0-16,5-5 6 15,0 2-14-15,7-2 2 16,2 0-46-16,0-1-27 15,10-3-105-15,12-4-142 16</inkml:trace>
  <inkml:trace contextRef="#ctx0" brushRef="#br1" timeOffset="307842.9644">12136 5283 692 0,'0'0'118'0,"0"0"-84"0,0 0 0 16,-81 48 35-16,69-33-39 15,5 2-2-15,2 0-7 16,5 0-16-16,0 0 29 16,0 0-34-16,9-2 0 15,9-2-5-15,1-5 15 16,6-8-10-16,0 0 0 15,-1 0 2-15,-3-14 7 16,-5-3-8-16,-4 0-1 16,-9-3 0-16,-3-1 1 15,0-1-1-15,-5 1 0 16,-5-1 2-16,0-3 7 16,2 3-9-16,7 2-11 15,1 1 4-15,0 3-1 0,11 1 4 16,6 6-17-16,2 1 16 15,2 3-5-15,-3 5 0 16,-2 0 10-16,-2 0-2 16,-2 10 2-16,-6 5 0 15,-5 2-6-15,-1 8 13 16,0-2 33-16,-6 4-35 16,-7-1 2-16,4-4 9 15,0 2-16-15,3-4-24 16,6-1-106-16,0-9-231 15</inkml:trace>
  <inkml:trace contextRef="#ctx0" brushRef="#br1" timeOffset="308541.9174">13882 5220 301 0,'0'0'524'0,"0"0"-496"15,0 0 0-15,0 0 26 16,0 0 7-16,0 0 3 0,-68-55-64 16,47 55 0-16,-3 14-2 15,-1 3 4-15,5 7 7 16,-1 1-4-16,7-1 2 16,5 0 6-16,3-3-13 15,6-4 0-15,0-2-4 16,6-6 4-16,11-1 0 15,5-8-2-15,3 0 14 16,5 0-5-16,-1-14-7 16,-5-1-11-16,-3-1 1 15,-7 1 20-15,-8 3-10 16,-2 2 0-16,-4 6 8 16,0 1 13-16,0 3-4 15,0 0-10-15,0 0-7 0,0 10-11 16,0 16 11-16,0 5-8 15,0 6 16-15,0 4-4 16,0-4-4-16,0 2 0 16,0-6-11-16,12-2 1 15,3-6-76-15,6-9-77 16,4-12-201-16</inkml:trace>
  <inkml:trace contextRef="#ctx0" brushRef="#br1" timeOffset="309017.0865">15234 5092 509 0,'0'0'402'16,"0"0"-322"-16,0 0-18 15,0 0-17-15,0 0 2 16,0 0-47-16,-11-11 6 16,11 34-6-16,0 11 15 15,-1 5 17-15,-2 2-15 16,0-2-16-16,0-2 2 15,0-6-3-15,3-3 0 16,0-6-2-16,12-7-85 0,12-10-49 16,4-5-113-16</inkml:trace>
  <inkml:trace contextRef="#ctx0" brushRef="#br1" timeOffset="309352.9685">15498 5316 827 0,'0'0'80'16,"0"0"-48"-16,0 0-4 15,0 0 36-15,0 0-19 16,-90 62-33-16,83-41 23 16,4 0-35-16,3-2 0 15,0-3 5-15,6-4-1 0,13-5-3 16,5-7-1-16,6 0 0 15,0-7-12-15,0-7-8 16,-8-3-8-16,-7 1 19 16,-12 0 6-16,-3 2-2 15,-2 2 5-15,-19 2 0 16,-2 3-3-16,-3 4 6 16,0 3-5-16,0 0 2 15,-1 0 0-15,5 11-25 16,6 2-66-16,8-3-116 15,8 0-307-15</inkml:trace>
  <inkml:trace contextRef="#ctx0" brushRef="#br1" timeOffset="309811.1308">16612 5179 834 0,'0'0'101'0,"0"0"-75"15,0 0-18-15,0 0-7 16,0 0 87-16,-33 82-72 15,21-50 10-15,2-1 13 16,2 0-24-16,0-3 23 0,6-2-38 16,2-6 0-1,0-4-5-15,9-5-11 0,7-6-49 16,8-5-13-16,6-5-125 16,0-13-528-16</inkml:trace>
  <inkml:trace contextRef="#ctx0" brushRef="#br1" timeOffset="310020.0111">16836 5274 771 0,'0'0'126'16,"0"0"-63"-16,0 0-59 15,0 0-1-15,0 0 55 0,0 0-28 16,0 51-13-16,0-30 1 15,7 1-17-15,2-3 8 16,2 0-9-16,8-5-74 16,1-8-90-16,2-6-473 15</inkml:trace>
  <inkml:trace contextRef="#ctx0" brushRef="#br1" timeOffset="310537.0886">17863 5165 288 0,'0'0'550'0,"0"0"-543"16,0 0 10-16,0 0 17 15,0 0 22-15,2 77-1 16,-2-53-15-16,0 1 4 15,0 1-23-15,0-1-8 16,0-4 0-16,3-2-11 0,3-9-4 16,6-2-9-16,4-8-68 15,8 0-26-15,3-8-286 16</inkml:trace>
  <inkml:trace contextRef="#ctx0" brushRef="#br1" timeOffset="310919.3405">18139 5249 824 0,'0'0'116'0,"0"0"-90"16,0 0 24-1,0 0 4-15,0 0-36 0,81-33-4 16,-69 33-14-16,-3 5 0 15,-2 11-11-15,-4 1 15 16,-3 3-4-16,0 2 0 16,-10-2 4-16,-9-4-2 15,2 1-2-15,3-5 0 16,3-3-2-16,2-1-3 16,7-4 2-16,-1-1 2 15,3-1-11-15,0 3 12 16,0-2-2-16,0-1 1 15,0 3 1-15,11 0 5 16,7-1 20-16,5 2 2 16,7-2-17-16,3 0 5 0,0-1-15 15,-2 2-11 1,-4-2-61-16,-3 0-149 0</inkml:trace>
  <inkml:trace contextRef="#ctx0" brushRef="#br1" timeOffset="311452.9295">19525 5096 613 0,'0'0'178'15,"0"0"-168"-15,0 0 3 16,0 0 78-16,-2 100-46 16,-2-69 9-16,1-1-19 15,0-3-14-15,2-4 5 16,1-5-26-16,0-2 0 16,0-7-7-16,0-1-25 15,0-3-119-15,11-5-59 0</inkml:trace>
  <inkml:trace contextRef="#ctx0" brushRef="#br1" timeOffset="311849.7654">19744 5261 838 0,'0'0'81'0,"0"0"-62"15,0 0-19-15,0 0 54 16,0 0-50-16,0 0-3 16,38-11-1-16,-35 24-5 0,-3 1 3 15,0 2 2-15,0 1 0 16,-12-2 7-16,-2-1-7 16,4-1 0-16,1-4 8 15,6-2-3-15,3-2-10 16,0 0 4-16,1 2 1 15,18-2-2-15,6 4 2 16,-2-2 0-16,-3 3-6 16,-8-1 14-16,-8 2-8 15,-4 3 0-15,0 0 8 16,-16 3 11-16,-11 0-5 16,3 1 1-16,-1-4 3 0,6 1-18 15,8-6 0-15,6 1-47 16,5-6-173-16,3-4-421 15</inkml:trace>
  <inkml:trace contextRef="#ctx0" brushRef="#br1" timeOffset="312337.6936">20899 5177 875 0,'0'0'109'15,"0"0"-89"-15,0 0-6 16,0 0 6-16,0 0 20 16,0 0-32-16,-27 89 34 15,22-62-42-15,0 0 4 16,3-3 1-16,2-2 0 16,0-8-10-16,0-2-23 15,6-7-56-15,15-5-24 16,3 0-149-16</inkml:trace>
  <inkml:trace contextRef="#ctx0" brushRef="#br1" timeOffset="312697.3179">21072 5246 771 0,'0'0'161'0,"0"0"-137"16,0 0-14-16,0 0 41 15,0 0-40-15,0 0 18 16,-33 65-29-16,33-49 0 16,4-2 4-16,12-2-4 15,4-4 0-15,4-6 3 0,0-2-3 16,2 0-12 0,-6 0 4-16,-2-8 8 0,-7 2-1 15,-5 1 1-15,-3 2-2 16,-2 3 2-16,-1 0 2 15,0 0 10-15,0 0-12 16,0 1-2-16,0 12 2 16,0 5 9-16,0 1 2 15,-1 1-3-15,1 1-5 16,0-4-1-16,0 0-2 16,1-5-53-16,14-7-52 15,3-5-192-15</inkml:trace>
  <inkml:trace contextRef="#ctx0" brushRef="#br1" timeOffset="313081.5177">22028 5261 894 0,'0'0'146'0,"0"0"-134"15,0 0 2-15,0 0 31 16,0 0-36-16,0 0 36 16,8 73-8-16,-4-44-15 15,-3 0-5-15,-1 2-17 16,0-4 0-16,0-5-8 16,2-3 4-16,2-6-59 15,4-6-38-15,2-7-166 16</inkml:trace>
  <inkml:trace contextRef="#ctx0" brushRef="#br1" timeOffset="313422.7865">22314 5329 848 0,'0'0'161'0,"0"0"-153"16,0 0 1-16,0 0 20 16,-82 20 9-16,67-10-6 15,8 0-32-15,7-1 2 16,0 0-10-16,0-1 8 16,7 0-3-16,11 0 3 0,3 2 5 15,-3 3-3-15,-4-1-2 16,-5 3 0-16,-5 0-1 15,-4 3 1-15,-2-3 0 16,-14 1 1-16,-9 1 10 16,-2-2 5-16,-3-2-16 15,-1-2 4-15,-4 1-11 16,-6-3-86-16,-7-4-253 16</inkml:trace>
  <inkml:trace contextRef="#ctx0" brushRef="#br1" timeOffset="317369.805">14537 7817 803 0,'0'0'112'0,"0"0"-91"0,0 0 6 15,0 0-4-15,0 0 34 16,0 0-57-16,27-10 7 15,-15 10-12-15,-3 0 5 16,-3 7-3-16,-5 9 3 16,-1 4 0-16,-1 8 8 15,-17 1-8-15,-8 1 1 16,0 0-4-16,0-5-2 16,6-5-4-16,6-7-1 15,6-7-10-15,3-5 5 16,5-1-5-16,0 0 20 15,0 0-8-15,0 0 16 0,0-3-17 16,5 0 9 0,-1 2 0-16,0 1 9 0,1 0 9 15,-1 0-12-15,4 0 28 16,1 3-9-16,-1 1-17 16,2 4 18-16,1-1-17 15,-3-1 0-15,2-1-7 16,0 0-4-16,3-3-8 15,6-2-65-15,4 0-104 16,2 0-224-16</inkml:trace>
  <inkml:trace contextRef="#ctx0" brushRef="#br1" timeOffset="317751.6862">14831 7964 795 0,'0'0'58'15,"0"0"14"-15,0 0-15 16,0 0 2-16,0 0-3 16,0 0-32-16,-67 25-20 15,67-16 2-15,0 4-5 16,0-1 7-16,4 1-5 16,10 1 0-16,1-3-1 15,0 1 0-15,1-7-2 16,-2-1 8-16,2-4-6 15,-1 0-2-15,-2-4 6 0,-1-11-6 16,1-2 12-16,-5 0-10 16,0 1-2-16,-4 1 5 15,-4 3-4-15,0 0-2 16,0 2-4-16,-7 4 5 16,-4 2 6-16,-1 2-6 15,3 2-15-15,0 0 12 16,2 0-35-16,-2 0-3 15,4 2-3-15,5 4-83 16,0-2-44-16,0-3-264 16</inkml:trace>
  <inkml:trace contextRef="#ctx0" brushRef="#br1" timeOffset="318915.501">15639 7949 758 0,'0'0'132'0,"0"0"-21"16,0 0-88-16,0 0 25 15,0 0 3-15,0 0-44 16,14 0-4-16,-1 0-3 16,-1 0 0-16,-3 5-10 15,0 6 6-15,-6 3 4 16,-3 3 3-16,0 2 2 16,-3-2 3-16,-16 2-8 15,-2-5 4-15,1-4-3 16,1-4 9-16,3-6-20 15,6 0 4-15,5 0-23 0,3-11 11 16,2-2-9-16,0 1 8 16,6-1 4-16,5 7 7 15,2 0 8-15,-2 1 0 16,-5 3 1-16,4 1 30 16,-3 1-22-16,1 0 10 15,2 0 24-15,2 3-43 16,1 4 29-16,1 3-3 15,-2-2-22-15,3 1 2 16,-3-2-3-16,3-2-3 16,0-5 0-16,1 0-23 15,4 0-53-15,2-7-113 16,2-5-352-16</inkml:trace>
  <inkml:trace contextRef="#ctx0" brushRef="#br1" timeOffset="319234.8791">15983 7905 768 0,'0'0'150'16,"0"0"-53"-16,0 0-67 16,0 0 10-16,0 0 15 15,0 0-51-15,0 6-3 16,0 11 14-16,3 0 24 0,1 3-7 15,1 4-15 1,0-1-5-16,-3 0 34 0,1-1-39 16,0-1 7-16,-2-4-1 15,1-2-10-15,0-7 12 16,2-2-15-16,-3-2 0 16,1-4-3-16,-1 0 3 15,1 0-49-15,0 0-19 16,3 0-21-16,-3-7-42 15,-2-7-358-15</inkml:trace>
  <inkml:trace contextRef="#ctx0" brushRef="#br1" timeOffset="320721.7594">14708 8420 302 0,'0'0'193'0,"0"0"-57"16,0 0-7-16,0 0-55 15,0 0 7-15,0 0-38 16,0 0-12-16,-10-3 2 0,10 3-33 16,0 0 0-16,0 0 0 15,9 3 6-15,15 2-5 16,7-2-1-16,5-3 3 16,8 0-4-16,6 0 1 15,5-3-52-15,7-3-70 16,-2-2-96-16,-1 2-268 15</inkml:trace>
  <inkml:trace contextRef="#ctx0" brushRef="#br1" timeOffset="321148.4149">15765 8420 508 0,'0'0'336'0,"0"0"-336"16,0 0 1-16,0 0-3 15,0 0 4-15,0 0 34 16,83 5 15-16,-53-6-36 16,-3-6 0-16,-2 2-10 15,-2 1 8-15,-4 2-16 16,-5 2 3-16,-4-1 0 15,-1 1-6-15,-2 0-2 16,4 0-13-16,2 0-3 16,2-5-48-16,3 0-20 15,-6-2-187-15</inkml:trace>
  <inkml:trace contextRef="#ctx0" brushRef="#br1" timeOffset="326136.204">16387 7998 863 0,'0'0'75'0,"0"0"-57"16,0 0-18-16,0 0 45 0,94-34-21 16,-69 27 3-16,0 2-23 15,-1 0 7-15,-3 5-11 16,-6 0-7-16,-1 0 5 15,-4 0-32-15,2 9-55 16,-6 5-36-16,-4 2-26 16,-2 4-329-16</inkml:trace>
  <inkml:trace contextRef="#ctx0" brushRef="#br1" timeOffset="326384.1286">16408 8290 658 0,'0'0'175'16,"0"0"-172"0,0 0 26-16,0 0 58 0,0 0-1 15,0 0-44-15,55-7-21 16,-28 1 9-16,1-2-18 16,-2 1-10-16,3-2 3 15,-3 1-4-15,-4 1-1 16,-3 0 0-16,-2 2-2 15,1-3-28-15,-2 0-31 16,2-3-54-16,-2-3-32 16,-5-8-317-16</inkml:trace>
  <inkml:trace contextRef="#ctx0" brushRef="#br1" timeOffset="326796.4674">16473 7811 822 0,'0'0'60'16,"0"0"-13"-16,0 0-40 15,0 0 21-15,0 0-1 16,0 0-20-16,26 0 0 0,-1 0-4 15,2 6 9-15,-1 4-12 16,0 3 1-16,1 0 2 16,0 4-2-16,-2 3 3 15,-4 1-1-15,-4 3-3 16,-6-1 0-16,-3 1 24 16,-5 0-20-16,-3 2 10 15,0-1 6-15,0 3-8 16,-9 2 13-16,-6 3-6 15,0-3-14-15,-1-1 21 16,2-3-26-16,2-5 3 16,5-1-7-16,4-8 4 0,3-4-37 15,0-5-64 1,19-3-130-16,6-11-427 0</inkml:trace>
  <inkml:trace contextRef="#ctx0" brushRef="#br1" timeOffset="329593.2223">17158 8297 915 0,'0'0'37'0,"0"0"-19"15,0 0-14-15,0 0 9 16,0 0 54-16,0 0-24 15,4-93-29-15,7 62 11 16,1-2-24-16,-2 0 4 16,1-3-5-16,-3 1 8 0,0-2-8 15,-3-1 0-15,-4 5 0 16,-1 4 0-16,0 9 2 16,0 8-4-16,0 6 2 15,0 5 0-15,0 1 1 16,0 0-1-16,-1 0-6 15,-3 0 5-15,-1 12-16 16,1 5 9-16,-3 5 3 16,1 2 5-16,2-3 6 15,1 0-6-15,3-4 0 16,0 0-11-16,0-2 13 16,3-2-2-16,10-3 0 15,5-2 0-15,2-4 0 16,2-2 0-16,3-2 3 15,2 0-1-15,-2-2 0 0,-1-9 1 16,-7 3-3-16,-4 2 9 16,-7 2-10-16,-3 1 1 15,-3 3 0-15,0 0-10 16,0 0 11-16,0 0-1 16,-6 0 0-16,-7 0-15 15,-1 3 4-15,1 7 3 16,-1 2 8-16,2 2-8 15,2 2 9-15,4-2-2 16,5-1-3-16,1-2-4 16,0-1 8-16,4-1 0 15,11-1-1-15,1-3-5 0,5-1 7 16,1-4-1 0,-3 0 0-16,4 0 13 0,-5 0-13 15,-1 0 0-15,-4-2 0 16,1-3 2-16,-5 2 2 15,-2-2-4-15,-3 2 0 16,-2 3 3-16,-2 0-3 16,0 0 0-16,0 0 0 15,0 0-9-15,0 6 9 16,-8 9-1-16,-2 6-7 16,1-4 8-16,4 0-3 15,1-2 3-15,4-6-1 16,0-2-6-16,0-2 0 15,4 0 7-15,7-2 2 16,4-3 4-16,1 2-12 0,5-2 6 16,-4 0 0-16,-3 0 6 15,-6 0-4-15,-2 0-2 16,-4-2 0-16,-1-6-6 16,-1-1 1-16,0-5-24 15,0 0-4-15,-12 0-4 16,-4 3-37-16,1 3 42 15,0 5 32-15,6 3 0 16,1 0-7-16,4 0 7 16,2 3-2-16,2 2 1 0,0-1 0 15,0 1 1 1,11-2 13-16,7-1-9 0,1-2 30 16,3 0-28-16,4 0-4 15,-1-7 36-15,1-5-29 16,-4-5-1-16,-4 1 13 15,-9-2-7-15,0 1 25 16,-3 0-23-16,-5-2 10 16,-1-1-14-16,0 1-4 15,0 0-2-15,0 2-4 16,0 6 0-16,0 5 16 16,0 6-13-16,0 0-3 15,0 0-2-15,0 0-3 16,0 13-9-16,0 8 11 15,0 8 1-15,0 0 2 0,0 3-2 16,0 1-1-16,2-3 0 16,1 0 2-16,0-5 5 15,0-6-6-15,-2-4 1 16,2-5-2-16,-3-6 1 16,0-3 0-16,0-1 4 15,0 0 0-15,0 0 18 16,0-3-2-16,0-14-1 15,0-9-13-15,0-4-6 16,2-6 0-16,-1 0-3 16,-1-3-3-16,3 2-14 15,3 4 9-15,1 2-13 16,2 6 14-16,1 6 0 16,0 2 2-16,-1 8-6 0,0 4 7 15,-2 2 6-15,-1 3-6 16,2 0 1-16,-2 0-2 15,0 4 1-15,-1 6 7 16,-2 4 2-16,-1-3 0 16,1 0-1-16,-3 0-1 15,0-4 0-15,0 3-2 16,0-5 2-16,0-1 0 16,0 1 1-16,0-5 0 15,0 0-2-15,0 0-81 16,0 0-100-16,0-4-302 0</inkml:trace>
  <inkml:trace contextRef="#ctx0" brushRef="#br1" timeOffset="330305.6719">17756 8124 707 0,'0'0'155'0,"0"0"-137"0,0 0 35 16,0 0 1-16,0 0-6 16,0 0-23-16,0-78-25 15,12 54 0-15,0-2-2 16,0 5 4-16,-4 3-2 15,-1 3 2-15,-4 5 2 16,0 3 2-16,-3 4-6 16,0 3 0-16,0 0 9 15,0 0-3-15,-3 1-9 16,-8 13 3-16,0 3 0 16,-2 6-8-16,3 3 7 15,1 2 1-15,0 2 11 16,2 6-8-16,4 2-3 15,-2 3 24-15,1 1-21 0,2-3 2 16,2-3-5 0,0-2 0-16,0-5 0 0,8-2 7 15,2-4-7-15,-1-5 0 16,4-6 3-16,1-6 1 16,1-3-4-16,0-3 0 15,3 0 13-15,-3-3-13 16,-1-9-3-16,-3-6 1 15,-6 1-11-15,-2-5-5 16,-3 2-18-16,0-1-18 16,-3 3 17-16,-11 3-56 15,-1 2 23-15,0 6 32 16,-1 2-50-16,2 3 22 16,3 2 35-16,3 0 31 0,3 0 70 15,4 0-62-15,-1 0 8 16,2 0 22-16,0 0 0 15,0 0 9-15,0 0-23 16,6 0 41-16,9 0-23 16,2 0-12-16,3 0-15 15,4 0-3-15,1-9-12 16,0-2-17-16,-1-1-173 16,-7 0-603-16</inkml:trace>
  <inkml:trace contextRef="#ctx0" brushRef="#br1" timeOffset="341632.9479">7036 11324 206 0,'0'0'73'0,"0"0"-40"16,0 0-25-16,0 0 41 16,0 0 8-16,0 0-4 0,0 0-7 15,0-11-9-15,0 9 28 16,0 1-53-16,0-1 8 16,0 2 16-16,0-1-17 15,0 1 11-15,0 0-25 16,0 0-1-16,0 0 23 15,0 0-23-15,0 0-3 16,0 0 33-16,0 0-14 16,0 0 5-16,0 0 12 15,0 0-25-15,0 0 24 16,0 0-32-16,0 0 6 16,0 0 5-16,0 0-12 0,0 0 8 15,0 0-11 1,0 0 1-16,0 0-10 0,0 0 9 15,0 0 0-15,0 6 1 16,0 3-1-16,0 4 24 16,0-1-20-16,0 2 1 15,0-2 11-15,3-2-16 16,-1-1 5-16,2-1-4 16,-1 0 3-16,0 2-4 15,0-1 0-15,-2 0 1 16,2-2-1-16,-1-2 0 15,1 0 0-15,-3-3-2 16,3-2 14-16,-3 0-12 0,3 0 6 16,3 0-6-1,1-5 48-15,4-10-42 0,2-1-5 16,-2 0 1-16,0 1 5 16,0-1-9-16,-2 2 2 15,0 0 0-15,3 5-2 16,-3-5 2-16,-2 3-2 15,1-1-13-15,-3 3-50 16,0 5-10-16,-5-4-83 16,0 3-225-16</inkml:trace>
  <inkml:trace contextRef="#ctx0" brushRef="#br1" timeOffset="358254.8701">6544 12939 334 0,'0'0'113'16,"0"0"-60"-16,0 0-51 15,0 0 17-15,0 0 48 16,0 0 11-16,0 0-28 16,0 0-30-16,-2-14 1 15,2 14 23-15,0 0-32 16,0 0 21-16,0 0-9 15,0 0-8-15,0 0 25 16,0 0-37-16,0 0-4 0,0 0 20 16,0 0-19-16,0 0 22 15,14 0-6-15,4 2-2 16,4 2 19-16,5 1-32 16,1 0-2-16,8-1 12 15,0-1-8-15,0-1 10 16,-2-2-11-16,-3 0 2 15,-8 0 12-15,-1 0-15 16,-10 0 5-16,1 0-5 16,-5 0 9-16,-4 0-13 15,-1 0 2-15,-3 0 0 16,2 0-5-16,-2 0 5 16,1 0 0-16,1 0-1 15,-1 0-4-15,1 0-1 0,-2 0-25 16,4 0-22-16,2 0 4 15,-1 0-26-15,0 0-24 16,0 0-53-16,-2-5-185 16</inkml:trace>
  <inkml:trace contextRef="#ctx0" brushRef="#br1" timeOffset="359266.7135">6150 11445 435 0,'0'0'87'16,"0"0"-8"-16,0 0-77 15,0 0 3-15,0 0 81 16,0 0-34-16,-6 0-3 16,3 2-49-16,3-1-1 15,0 1 1-15,0 2 2 16,0 2 53-16,9-1-4 16,6 1-33-16,3-4 36 15,10-2-33-15,2 0 6 16,6 0-10-16,7 0-12 15,-1-5 16-15,0 0-21 16,-4 0 8-16,-5 1-10 0,-6 1 2 16,-4 2 0-16,-3-2 0 15,-5 1 9-15,-3 0-7 16,-4 1-2-16,-4 1 0 16,-1-3 2-16,0 3 2 15,-2 0-3-15,2-3-1 16,-1 1-8-16,4 1 3 15,2-4-23-15,-2-1-33 16,4-2-1-16,3-1-54 16,-1-4-62-16,2-3-366 15</inkml:trace>
  <inkml:trace contextRef="#ctx0" brushRef="#br1" timeOffset="360565.289">6717 10789 426 0,'0'0'83'0,"0"0"26"16,0 0-17-16,0 0-11 15,0 0-16-15,0 0-14 16,-6 0-20-16,6 0 17 16,0 0-29-16,0 0-2 15,0 0 17-15,0 0-12 16,13 0-1-16,10-6-19 15,7 1 1-15,4 1 14 16,-4 1-17-16,-1 1 0 16,-5 2-3-16,-4 0 13 15,-4 0-15-15,-5 0 5 16,-2 6 0-16,-4 4-9 16,-2 5 9-16,-3 4 0 15,0 4 5-15,-1 3-1 0,-11 3 4 16,-1 0-8-16,-2-2 2 15,4-2 3-15,1-4-5 16,1-3 0-16,-1-5 1 16,9-4 7-16,-2-5-5 15,3 0-3-15,0-4-16 16,0 0-31-16,0-3-61 16,8-14-52-16,7-9-545 15</inkml:trace>
  <inkml:trace contextRef="#ctx0" brushRef="#br1" timeOffset="360840.9662">7076 10775 595 0,'0'0'188'0,"0"0"-119"15,0 0-11-15,0 0-12 16,0 0 15-16,0 0-13 15,0-2-48-15,0 14 0 16,2 6 3-16,-2 9 3 16,0 3 43-16,0 2-19 15,0-1-30-15,0 1 40 0,0-5-38 16,0 0-1 0,0-4 0-16,3-2 8 0,0-3-18 15,3-1-15-15,-2-1-93 16,-4-6-94-16</inkml:trace>
  <inkml:trace contextRef="#ctx0" brushRef="#br1" timeOffset="362153.3424">6701 13375 729 0,'0'0'84'0,"0"0"-28"16,0 0-15-16,0 0 35 16,0 0-6-16,0 0-48 15,-5 0 11-15,2 0-33 16,3 0 0-16,0 0 3 0,0 0 1 16,0 0-7-16,0 0 3 15,0 0 0-15,0 0-3 16,0 0 3-16,0 0 0 15,0 0-9-15,3 0 20 16,2 0-22-16,0 0 10 16,1 0 1-16,-1 0-4 15,1 0 4-15,-2 0 0 16,4 0-1-16,-1 0 5 16,2 0-6-16,-1 0 2 15,-2 0 0-15,-3 0 1 16,-2 0-1-16,2 0 0 0,-3 0-6 15,0 0 14-15,0 0-16 16,0 0 8-16,0 0-52 16,0 0-4-16,-4 0-90 15,-2 0-274-15</inkml:trace>
  <inkml:trace contextRef="#ctx0" brushRef="#br1" timeOffset="362291.1846">6701 13375 663 0</inkml:trace>
  <inkml:trace contextRef="#ctx0" brushRef="#br1" timeOffset="362681.0384">6701 13375 663 0,'-36'24'133'31,"36"-24"-116"-31,4-3 6 0,5 1-12 0,0 2 23 0,5 0 2 0,0 0-29 0,0 0-2 0,-1 8 5 16,1 6-9-16,-4 3 25 16,-1 2-15-16,-5 4 6 15,-2 0 5-15,-2 4-22 16,0-4 10-16,-5-3-10 16,-6 0 1-16,0-4 1 15,4-5-2-15,-2-3-23 16,7-5 11-16,1-3-35 15,-1 0 45-15,-1 0 2 0,-1 0 0 16,-1-2 1-16,1-4-1 16,2 3 0-16,-1 0 6 15,3 0 4-15,0 3 0 16,0 0-8-16,0 0 3 16,0 0 0-16,0 0-5 15,5 0 0-15,10 3 7 16,3 8-1-16,0 0 21 15,1 1-21-15,1 0-2 16,-3 1 8-16,0-2-12 16,-4 0 0-16,0-3-2 15,-4 0-2-15,-1-3-55 16,-2-3-40-16,0-2-73 16,-3 0-345-16</inkml:trace>
  <inkml:trace contextRef="#ctx0" brushRef="#br1" timeOffset="363671.7153">6481 13525 339 0,'0'0'160'0,"0"0"-38"15,0 0-13-15,0 0-48 16,0 0 7-16,0 0 2 0,0 0-40 16,0 0 20-16,0 0-31 15,0 0-7-15,0 0 13 16,0 0-9-16,0 0 2 15,0 0-14-15,0 1 5 16,0 14 7-16,0 5 14 16,0 4-13-16,5 5 6 15,-2 5-9-15,1 0 11 16,2-3-12-16,-2-1-10 16,1-4 15-16,-2-4-18 15,2-3 0-15,-2-4 6 16,0-4-6-16,0-1 0 15,-3-4 0-15,4-2 4 16,-1-1-6-16,-3-1 2 0,0-2-25 16,1 0-15-16,1 0-17 15,1 0-5-15,4-7-35 16,-2-8-209-16</inkml:trace>
  <inkml:trace contextRef="#ctx0" brushRef="#br1" timeOffset="365986.1662">4969 11159 559 0,'0'0'150'0,"0"0"-78"0,0 0-36 16,0 0-14-16,0 0 58 15,0 0-47-15,0 0-24 16,0 0 21-16,0 0-18 15,0 0-12-15,0 0 5 16,0 0 5-16,0 0-11 16,0 3 1-16,1 7 0 15,5 0 29-15,0 4-27 16,2 1 8-16,-2 0 2 16,0 2-4-16,-3 0 13 15,4-5-21-15,-3-1 0 16,-1-1 5-16,0-5-5 15,-1 0 0-15,-1-3-4 16,-1 0 17-16,2-2-6 0,-2 0-2 16,1 0 4-16,4 0 12 15,4 0-11-15,4-10 5 16,6-4-15-16,0-1 9 16,0 0-16-16,-4 2 7 15,0 2-16-15,-7 4 5 16,0 2-42-16,-1 2-25 15,-2 0-47-15,-2-2-189 16</inkml:trace>
  <inkml:trace contextRef="#ctx0" brushRef="#br1" timeOffset="378619.3456">4399 11633 170 0,'0'0'105'15,"0"0"-88"-15,0 0-2 16,0 0 15-16,0 0 92 15,0 0-82-15,0 0 26 16,0 0-15-16,-33-38-47 16,29 36 46-16,-1 1-17 15,-2-1-28-15,2 1 34 16,-3 1-36-16,8 0 22 0,-2 0 20 16,2-3-36-1,0 3 34-15,0-1 2 0,0 1-25 16,0-1 10-16,0 1-24 15,0-2-6-15,0 0 0 16,10 0 7-16,8-3-10 16,11 0 3-16,3-3 0 15,3-1 0-15,4-2 4 16,1 2-4-16,-3-2 12 16,-1 1-10-16,2 1 18 15,-5 1-20-15,-3 0 5 16,-5-1 7-16,-5 2-12 15,1-1 0-15,-6 3 0 16,-2 2 2-16,-5 0-2 0,-1 3 0 16,-2-2 5-16,2 2-10 15,-1 0 5 1,-3-1-1-16,0 1 0 0,-3 0 0 16,3 0 1-16,-3 0 0 15,0 0-40-15,3 0 20 16,3 0-24-16,1 0-44 15,-2 6 5-15,-5-3-187 16,0-3-216-16</inkml:trace>
  <inkml:trace contextRef="#ctx0" brushRef="#br1" timeOffset="379731.1338">3923 10822 469 0,'0'0'137'16,"0"0"-86"-16,0 0 2 16,0 0 10-16,0 0-45 15,0 0 50-15,0-12-39 16,0 12-14-16,0 0 17 16,-10 0-30-16,-4 0 18 15,-2 0-20-15,-1 9 0 16,0 4 37-16,3-2-37 0,1 2 0 15,4 2 0-15,4-4 2 16,2-1-2-16,3 0-4 16,0-2 4-16,0 2 1 15,14-2-1-15,5 0 0 16,3-1-10-16,1-2 23 16,2 2-16-16,-2-4 3 15,-4 4 0-15,-4 0-2 16,-6 0 2-16,0 3 0 15,-6 2-7-15,-3 4 19 16,0-1-13-16,0 1 1 16,0 0 0-16,-12 0 24 0,1-3-21 15,2-2-3-15,3-3 0 16,1-2 15 0,2-3-9-16,1-2-6 0,2-1 0 15,0 0-6-15,0 0 6 16,0 0-65-16,5-5-54 15,6-11-378-15</inkml:trace>
  <inkml:trace contextRef="#ctx0" brushRef="#br1" timeOffset="380076.1749">4277 10757 538 0,'0'0'184'16,"0"0"-181"-16,0 0 8 15,0 0-11-15,0 0 0 16,0 0 47-16,0 46-11 15,5-20 15-15,-2-2-5 16,2 3-40-16,-2-5 36 0,5-1-19 16,-4-1-6-1,3-5-13-15,2-1 6 0,0-1-10 16,2 1 0-16,5-1-22 16,0 2-18-16,-2-5-120 15,-4-3-400-15</inkml:trace>
  <inkml:trace contextRef="#ctx0" brushRef="#br1" timeOffset="381635.4491">4985 13234 258 0,'0'0'270'15,"0"0"-166"-15,0 0-83 16,0 0 33-16,0 0-51 15,0 0 14-15,-13 0-7 16,11 0 5-16,2 0-3 16,-1 0 44-16,1 0-30 15,-2 2 31-15,2-2-25 16,0 0-27-16,0 0 28 16,0 0-33-16,0 0 5 15,0 0-2-15,-1 1 5 0,-1 1-12 16,1-1 4-16,-2 2-5 15,3-3-4-15,-2 0 9 16,2 0 0-16,0 0 2 16,0 0 5-16,0 0-7 15,9-3 3-15,12-7-2 16,11-2 10-16,6-2-8 16,4-1 1-16,4 2 7 15,-2-4-6-15,2 3 2 16,-4-2-7-16,-9 0 9 15,5 2 5-15,-11 4-4 16,-6-1-8-16,3 5 31 0,-7-3-31 16,2 4 16-16,-2-2-18 15,0 2 8-15,-1-1-9 16,-1 3 1-16,0-1 0 16,3 0-1-16,-2 1 5 15,2-1-5-15,-3 2 1 16,1 1-38-16,-5 1 14 15,4 0-21-15,1 0-41 16,-2 0 21-16,-2 0-63 16,-9 3-162-16</inkml:trace>
  <inkml:trace contextRef="#ctx0" brushRef="#br1" timeOffset="383498.6834">5225 13820 684 0,'0'0'121'16,"0"0"-60"-16,0 0-10 16,0 0-15-16,0 0 66 15,0 0-68-15,0 0-33 16,0-15 13-16,0 15-14 15,0 0-2-15,0 0 1 0,3 10-2 16,-1 5 3 0,1 6 16-16,1 3-16 0,0 1 26 15,4 1-9-15,-1-2-14 16,-2-4-3-16,4-3 11 16,-4 0-11-16,-1-6 0 15,2-1 0-15,-3-5 2 16,0-2-2-16,-3-3-34 15,7 0-30-15,4-3-43 16,4-19-73-16</inkml:trace>
  <inkml:trace contextRef="#ctx0" brushRef="#br1" timeOffset="383975.6086">5602 13668 725 0,'0'0'100'15,"0"0"-88"-15,0 0 21 16,0 0 30-16,0 0 13 16,0 0-76-16,-35 19 9 15,14-2-12-15,3 2 9 16,2 1-1-16,2-4-5 15,4 1 3-15,4-5 6 16,6-2-9-16,0-3 0 0,0-2-8 16,0 1 20-16,4-2-17 15,12-2 5-15,3 1 0 16,2-3 8-16,2 2-8 16,-6 0 0-16,-2-1 9 15,-8 3-6-15,-1 1-3 16,-4 2 0-16,-2-2 0 15,0 5 5-15,0 1-5 16,0 3 0-16,0 2 11 16,-2-1-8-16,-7 2-1 15,0 0-2-15,-4-1 10 16,-2-2-9-16,0-1-1 16,-2-3 0-16,0 0 10 15,0-3-10-15,1-3-3 16,1-4-28-16,-3 0-92 0,2 0-102 15</inkml:trace>
  <inkml:trace contextRef="#ctx0" brushRef="#br1" timeOffset="387609.1474">2576 10553 269 0,'0'0'204'0,"0"0"-192"15,0 0 12-15,0 0 32 0,0 0 22 16,0 0-9-16,0 0-12 16,-7-10-39-16,7 10 31 15,0 0-43-15,0 0-1 16,-2 0 16-16,2 0-17 16,-1 0 12-16,1 0-16 15,0 0 1-15,0 0 9 16,0 0-10-16,0 0 0 15,0 0-3-15,3 0 10 16,8 0-10-16,5 3 3 16,1 2 0-16,3-1 20 15,5-1-20-15,-2 0 0 16,7-3 22-16,0 0-19 16,2 0 3-16,4 0 4 0,-4 0-3 15,2 0 3-15,-9-2-10 16,-3 2 0-16,-8-1 7 15,-4 1-3-15,-4 0-3 16,-6 0-1-16,3-2 0 16,-3 2-5-16,0-1 5 15,0 1 0-15,0 0 1 16,0 0 6-16,0 0-4 16,0 0-3-16,0 0 0 15,0 0-18-15,0 0 4 16,0-2-35-16,0 0-1 0,-8-3-159 15,-5-2-200 1</inkml:trace>
  <inkml:trace contextRef="#ctx0" brushRef="#br1" timeOffset="388232.0401">2787 10437 508 0,'0'0'94'0,"0"0"-40"0,0 0-32 15,0 0 25 1,0 0 9-16,0 0-42 0,-6 0-13 15,6 0-1-15,0 0-11 16,9 0-7-16,5 0 14 16,0-4 4-16,-1 1-7 15,-4 1 20-15,-1 1-25 16,-1 1 12-16,-1 0 0 16,0 0-5-16,3 0 5 15,1 0 0-15,1 0 1 16,3 1 11-16,3 4-8 15,4 2-4-15,2 2 6 0,2 2-1 16,5 3-1-16,0 2-4 16,-2-1 16-16,-1 2-11 15,-2-3 15-15,-1 1-1 16,-6-1-16-16,0-1 41 16,-5-1-44-16,0 4 1 15,-5-1 22-15,-2 3-21 16,-6 3 14-16,0 8-9 15,-4 3 2-15,-13 4 44 16,-7 0-37-16,-6-5-12 16,0-2 12-16,1-5-15 15,8-8 6-15,7-4-7 16,6-7 0-16,6-1-3 16,1-4 3-16,1 0 0 15,0 0-3-15,0 0-6 0,0 0-16 16,0 0-41-16,0 0-80 15,0 0-215-15</inkml:trace>
  <inkml:trace contextRef="#ctx0" brushRef="#br1" timeOffset="393247.9328">9848 9687 453 0,'0'0'78'0,"0"0"-48"16,0 0 8-16,0 0 82 15,0 0-60-15,0 0 47 16,0 0-58-16,9-30-23 16,-9 30 29-16,0 0-32 15,1 0-21-15,-1 0 5 0,0 0-5 16,0 0 12-16,0 0-14 16,0 0 0-16,2 0-13 15,1 0 14-15,2 8-1 16,1 4 0-16,-1 2 4 15,4 1-5-15,-1-2 1 16,2-3 0-16,-4-3 3 16,0-3 9-16,-2-1-12 15,5-3 13-15,2 0-9 16,6-11 43-16,8-11-46 16,0-6 4-16,5 0-10 0,-5 1 12 15,-1 4-16 1,-5 3 1-16,1 3-63 0,-3 4 15 15,-3 3-88-15,1 3-109 16,-5 3-216-16</inkml:trace>
  <inkml:trace contextRef="#ctx0" brushRef="#br1" timeOffset="409281.9095">6165 9835 268 0,'0'0'153'0,"0"0"-68"0,0 0-32 16,0 0 15-16,0 0 2 15,0 0-35-15,0 0 10 16,0 0-19-16,-13-39-2 16,13 36 10-16,0 1-4 15,0 2 25-15,0-2-21 16,0 2-28-16,0 0 36 16,0 0-40-16,0 0-1 15,0 0 0-15,0 0 4 16,0 0-8-16,0 0 3 15,0 0 0-15,0 0-10 16,0 0 10-16,0 0 0 16,0 5-10-16,0 2 27 0,0 0-22 15,0 2 5-15,0-4 0 16,0 0-7-16,1 0 13 16,2-2-6-16,0-3 2 15,3 0 5-15,4 0 1 16,1 0-8-16,4 0 0 15,0 0 2-15,1-3-1 16,2-7-2-16,-3 5-1 16,4-1-60-16,-2 1-16 15,-5 5-55-15,-2-2-150 0</inkml:trace>
  <inkml:trace contextRef="#ctx0" brushRef="#br1" timeOffset="424018.8446">6775 11027 592 0,'0'0'108'0,"0"0"-43"15,0 0-6-15,0 0-2 16,0 0 30-16,0 0-43 15,0 0-25-15,0 0 14 16,0 0-9-16,0 0-1 0,0 0-23 16,0 0 4-1,0 0 13-15,0 0-17 0,0 0 0 16,0 0 7-16,12-2-2 16,10-2 0-16,11-3-5 15,2-1 0-15,9 0 2 16,1 2-2-16,-2-2 0 15,2 1 6-15,-6 2-1 16,-5 0-3-16,-4-1-2 16,-6 3 3-16,-4 0-2 15,-3 1-1-15,-6 1 0 16,-3-1 8-16,-6 2-4 16,-2 0-2-16,0 0-2 15,0 0 0-15,0 0-4 16,0 0 4-16,3 0 0 0,-3 0-3 15,0 0 2-15,3-3-8 16,3 0-31-16,9-2-38 16,0-6 9-16,-2 1-180 15</inkml:trace>
  <inkml:trace contextRef="#ctx0" brushRef="#br1" timeOffset="424739.3">7479 10816 635 0,'0'0'163'16,"0"0"-125"-16,0 0 12 15,0 0 42-15,0 0-51 16,0 0 2-16,0 10-31 15,0-9-8-15,0 5 2 16,-3 7-6-16,0 6 0 16,-4 7 27-16,2 3-11 15,-1 3 15-15,-1-2-23 16,2 0-7-16,-2-3 18 16,7-2-12-16,-3-8-4 15,3-1-3-15,0-6 10 16,0-7-27-16,0-3-4 0,0 0-73 15,9-9-9-15,6-14-139 16</inkml:trace>
  <inkml:trace contextRef="#ctx0" brushRef="#br1" timeOffset="425175.4097">7660 10899 757 0,'0'0'154'16,"0"0"-97"-16,0 0 0 0,0 0-2 15,0 0-20-15,0 0-7 16,-18 0-28-16,12 7 0 16,0 6-5-16,1 4 12 15,2 2-9-15,3-2 2 16,0 0 0-16,0-7-3 15,5 2 3-15,1-5 0 16,0-3-1-16,0-3 6 16,-2-1-5-16,2 0 0 15,1 0 3-15,1-5 10 16,1-8-13-16,1-3 0 16,-4-1 0-16,-6 0 9 15,0 2-15-15,0 0 6 0,0 4-7 16,-12 0-2-16,-7 5 9 15,-3 2-11-15,-5 3 5 16,0 1-27-16,1 0 32 16,1 0-33-16,3 5-12 15,1 3-2-15,3 1-87 16,1-3 6-16,4-1-351 16</inkml:trace>
  <inkml:trace contextRef="#ctx0" brushRef="#br1" timeOffset="426570.2992">5549 9922 377 0,'0'0'105'0,"0"0"-6"0,0 0 1 15,0 0-64 1,0 0 32-16,0 0-35 0,-37 0-6 15,31-3 31-15,-6 3-48 16,0-4 31-16,-2 3-32 16,-2-2-9-16,2 2 11 15,4 1-11-15,3-2 0 16,4 2-11-16,1 0 28 16,1 0-18-16,-2 0 1 15,3 0-5-15,0 0-5 16,0 0 10-16,0 0 0 15,0 0 13-15,0 0-11 0,0 0 4 16,6 0-6 0,9 0 0-16,12 0 46 0,11 0-33 15,4 0 22-15,10-5-2 16,-4-1-20-16,-2 1 1 16,-4 1-14-16,-3 1 5 15,-3 1 8-15,-6 2-9 16,-5 0-4-16,-3 0 3 15,-4 0 6-15,-3 0-11 16,-4 0 2-16,-3 0 0 16,-3 0 0-16,-2 0 0 15,-3 0-7-15,0 0 5 16,0 0-33-16,0-5-28 16,0-2-22-16,0-6-215 15,-6-1-284-15</inkml:trace>
  <inkml:trace contextRef="#ctx0" brushRef="#br1" timeOffset="427260.2616">4718 9418 703 0,'0'0'121'16,"0"0"-92"-16,0 0-4 16,0 0 57-16,0 0-52 15,0 0 32-15,-3-36-62 16,12 24 2-16,6 2 8 16,0 0-2-16,3-1-8 15,-2 3 7-15,4 1-2 16,-1 2-8-16,2 5 3 15,0 0 0-15,-3 0-14 16,-3 11 16-16,-3 3-2 16,-2 5 0-16,-9 4 3 0,1 2 3 15,-2 4-5 1,0 3-1-16,-5-3 22 0,-6-1-22 16,3-1 0-16,2-5 15 15,6-7-9-15,0-1-8 16,0-6 2-16,0-5-34 15,8-3 8-15,9 0-41 16,9-17-21-16,2-8-88 16,2-7-508-16</inkml:trace>
  <inkml:trace contextRef="#ctx0" brushRef="#br1" timeOffset="427611.782">5167 9215 266 0,'0'0'452'15,"0"0"-405"-15,0 0 13 16,0 0-40-16,0 0 9 16,0 0 12-16,0-2-36 15,3 12 7-15,0 7 41 16,2 6-20-16,-3 2 25 15,3 3-39-15,-2 2-2 16,-1-4 9-16,3 1-16 0,0 0 22 16,-1-1-22-1,1-4-8-15,-2-4 14 0,0-1-16 16,2-4 0-16,0-3-1 16,0-2 6-16,-2-4-6 15,0-1 1-15,0-1-55 16,1-2 12-16,2 0-54 15,6 0-23-15,-6-12-144 16</inkml:trace>
  <inkml:trace contextRef="#ctx0" brushRef="#br1" timeOffset="440593.115">7446 11050 186 0,'0'0'94'0,"0"0"21"16,0 0-52-16,0 0-7 15,0 0 96-15,0 0-99 16,0 0-34-16,-6-28 69 16,6 28-58-16,0-1 25 15,0 1 1-15,0 0-17 0,0 0 10 16,0 0-21-16,0 0-24 16,0 0 29-16,0-3-27 15,2 0-6-15,15-1 12 16,11-4 1-16,4 2-1 15,6-2-12-15,0 3 0 16,0-1 11-16,-4 0-11 16,-1 3 0-16,-5 2-8 15,-7 0 19-15,-6 1-17 16,-3 0 6-16,-7 0-19 16,0 0 14-16,-2 0-62 15,-1 1-12-15,2 6 20 16,-1-3-56-16,-1-1-95 0</inkml:trace>
  <inkml:trace contextRef="#ctx0" brushRef="#br1" timeOffset="441299.2176">7555 10314 630 0,'0'0'95'0,"0"0"-86"16,0 0-9-16,0 0 20 16,0 0-19-16,0 0 58 15,0 64 1-15,0-39-36 16,0 0 26-16,2-1-49 15,3-3 25-15,0-1-7 16,1-5-16-16,1-4 8 16,0-4-11-16,4-2-11 15,0-4 4-15,5-1-75 16,-1-4-55-16,1-14-493 16</inkml:trace>
  <inkml:trace contextRef="#ctx0" brushRef="#br1" timeOffset="441733.4742">7827 10258 810 0,'0'0'49'15,"0"0"-29"-15,0 0 9 16,0 0 27-16,0 0-5 15,0 0-47-15,68-34 2 16,-50 34-5-16,1 0 0 16,0 0-1-16,-3 2 0 15,-2 9 3-15,-1 3-1 16,-4 5-2-16,-2-1 0 0,-1 4 12 16,-6 1-12-16,0-1 0 15,0-1 2-15,-3-3 4 16,-6-1-6-16,-1-1 0 15,-4-4 3-15,5-2 3 16,2-2-6-16,4-1 0 16,1-1-9-16,2 0 9 15,0 1 0-15,0-1-2 16,5-2 4-16,11 3-2 16,5-4 0-16,4-2 0 15,4-1 2-15,2 0 2 16,0 0-8-16,-2 3-59 15,-7 4-133-15,-8 1-415 0</inkml:trace>
  <inkml:trace contextRef="#ctx0" brushRef="#br1" timeOffset="443067.2333">6471 13816 566 0,'0'0'31'16,"0"0"-1"-16,0 0-43 15,0 0 26-15,0 0-13 16,0 0 67-16,-17 0-57 0,17 0 13 15,0 0-5-15,0 0-10 16,0 0 65-16,0 0-71 16,0 0 0-16,0 0 56 15,0 0-58-15,8 0 25 16,8-3 7-16,6-2 12 16,7-4-2-16,2-1-39 15,5 0 3-15,4-4 14 16,0-1-11-16,7-5 15 15,-2-1-19-15,-2-4 2 16,-3 3 32-16,-7 3-39 16,-6 5 6-16,-5 6-18 0,-8 4 24 15,-3 1-26-15,-2 3 12 16,-1 0-95-16,-2 4-38 16,-6 11-48-16,0 5-355 15</inkml:trace>
  <inkml:trace contextRef="#ctx0" brushRef="#br1" timeOffset="443510.1556">6591 14372 541 0,'0'0'212'0,"0"0"-202"16,0 0-6-16,0 0 24 16,0 0-5-16,0 0 31 15,2 17-28-15,1-6-18 16,3 2 55-16,-3 1-36 0,0 1-1 16,-1 4-1-16,-2-1-17 15,0 3 17-15,0-1-25 16,0 0 0-16,0-2-1 15,0-4 1-15,0-2-35 16,1-5-70-16,9-7-118 16,2-4-323-16</inkml:trace>
  <inkml:trace contextRef="#ctx0" brushRef="#br1" timeOffset="443922.8687">6930 14361 757 0,'0'0'122'15,"0"0"-83"-15,0 0-20 16,0 0 15-16,0 0 32 16,0 0-51-16,-61 32 8 15,56-24-23-15,0 1 0 16,2 1 20-16,1 0-18 15,2 1 1-15,0 0-3 16,0 0 5-16,0-2-10 16,9-1 5-16,3 1 0 0,3-6 3 15,4-2 6 1,4-1-9-16,-1 0 0 0,-1-14 8 16,-3-2-3-16,-4-5-5 15,-3 1-21-15,-8 2 16 16,-3 0-3-16,0 4-11 15,-15 1-5-15,-3 4 7 16,-3 3 5-16,-2 3-2 16,-4 3-39-16,9 0 30 15,-4 0-31-15,9 9 16 16,-1 0-89-16,0 1-207 16</inkml:trace>
  <inkml:trace contextRef="#ctx0" brushRef="#br1" timeOffset="449287.3956">8343 8049 44 0,'0'0'445'0,"0"0"-285"16,0 0-152-16,0 0 51 16,0 0-3-16,0 0-6 15,0 0-6-15,0 0-38 0,-11-26 25 16,11 26 28 0,0 0-39-16,0 0 16 0,0 0-9 15,0 0-19-15,0 0 29 16,0 0-37-16,0 0 5 15,0 0-12-15,-1 0 6 16,1 0-4-16,0 9-3 16,0 2 8-16,0 0-4 15,0-1 4-15,0-1 0 16,2-4-1-16,-2-5 8 16,2 0-7-16,-2 0 0 15,2 0 4-15,4 0-12 16,2 0 9-16,6 0-1 15,4-5 16-15,-2-5-14 16,4-2-4-16,-4 3-6 0,-1-1-44 16,0 3-20-1,-3 2-54-15,-2 0-46 0,-4 1-326 16</inkml:trace>
  <inkml:trace contextRef="#ctx0" brushRef="#br1" timeOffset="458596.2626">4782 9585 509 0,'0'0'165'0,"0"0"-117"15,0 0 8-15,0 0-7 16,0 0 42-16,0 0-29 16,0 0-61-16,0 0 39 15,18-21-30-15,-10 16-8 16,2-1 11-16,8 0-12 16,2-1 18-16,5-2-11 15,5-4-8-15,7 1 26 16,5-2-13-16,4-2-8 15,0 1 3-15,-1-2-3 0,-2 1-5 16,-9 2 0-16,-7 0 3 16,-8 3-8-16,-2 4 5 15,-8 2 0-15,-3 0-3 16,-3 3 9-16,0-1-12 16,-2-1-6-16,1-3-38 15,4 0 1-15,-3-3-42 16,-3 1-77-16,0-2-125 15</inkml:trace>
  <inkml:trace contextRef="#ctx0" brushRef="#br1" timeOffset="459323.0205">4453 8852 375 0,'0'0'214'15,"0"0"-162"-15,0 0-20 0,0 0-3 16,0 0-9 0,0 0 42-16,55-31-49 0,-46 29 24 15,-3 2-34-15,-2 0 12 16,2 0-4-16,-1 5-11 15,-2 7 9-15,-2 4-10 16,-1 1 10-16,0 0-9 16,0 3 0-16,-4-6-1 15,1-1-10-15,-2-4-1 16,2-4 12-16,3-5-4 16,0 0 4-16,0 0 0 15,0 0 8-15,0 0 23 0,0 0 16 16,0 0-28-1,0 0-9-15,0 0 6 16,0 2-16-16,3 5-8 16,9 4 3-16,4 3 10 0,1-2 11 15,1-2-16-15,-6-3 3 16,-3-3-16-16,5-4 13 16,-1 0-54-16,1-4-38 15,-3-14-197-15</inkml:trace>
  <inkml:trace contextRef="#ctx0" brushRef="#br1" timeOffset="459885.6591">4815 8758 551 0,'0'0'189'0,"0"0"-141"0,0 0-38 15,0 0 12 1,0 0-3-16,0 0-19 0,-46 43 24 16,36-23 6-16,5 1-7 15,2 0 7-15,3-1-28 16,0-3 1-16,0-2-3 16,6-5 15-16,9-4-14 15,-2-4 4-15,2-2-3 16,4 0 15-16,1-6-14 15,1-8 4-15,-5-2-7 16,-2 0 0-16,-4-1 5 16,-7 1-5-16,-3 3-22 15,0 0 20-15,0 0-20 0,-9 3 20 16,-3 2 2 0,-1 2-22-16,1 6 6 0,0 0 14 15,1 0-11-15,0 0 8 16,3 0-21-16,2 0 24 15,0 7-36-15,6 2-47 16,0 1 5-16,0-2-144 16,15 1-178-16</inkml:trace>
  <inkml:trace contextRef="#ctx0" brushRef="#br1" timeOffset="460831.9866">7306 8158 456 0,'0'0'176'0,"0"0"-58"0,0 0-38 15,0 0-29-15,0 0-10 16,0 0 44-16,-1-2-58 15,1 2-1-15,0-2 13 16,0-1-23-16,3-2 19 16,16-5-27-16,9-2-3 15,5 0 32-15,10 0-37 16,5-1 2-16,0 4 4 16,9-2 8-16,-4 1-15 15,-2 3 1-15,-9-1 0 16,-2-2 5-16,-6 4-5 15,-1 0 0-15,-6-1-2 0,-5 5 8 16,-1-3-8 0,-7 5 2-16,0-3 0 0,-6 0-2 15,-3 3 2-15,-2-1-10 16,1 1 1-16,-4-1-33 16,1 1 3-16,2-4-44 15,3-4-77-15,0-3-178 16</inkml:trace>
  <inkml:trace contextRef="#ctx0" brushRef="#br1" timeOffset="461490.5012">8383 7558 608 0,'0'0'140'16,"0"0"-64"-16,0 0-17 16,0 0 16-16,0 0-6 15,0 0-43-15,0 0 10 16,-10 0-2-16,10-2-31 15,0-4 19-15,4 1-22 16,9-1 0-16,0-1-5 16,6 0 5-16,-3 2 0 0,4-1 0 15,-4 2 3-15,2 1-6 16,-2 2 3 0,-2 1 0-16,-3 0-10 0,-3 0 10 15,1 0 0-15,-3 1-11 16,0 9 11-16,-2 2-1 15,-2 2 1-15,-1 3 0 16,-1 2 0-16,0 5 2 16,0-2-2-16,0 1 0 15,-7 0 10-15,-2-3 4 16,0 0-14-16,3-3 0 16,1-3 3-16,1-4 4 15,3-1-8-15,1-2 1 0,0-4-41 16,0-3-24-1,5 0-74-15,12-5 7 0,2-15-429 16</inkml:trace>
  <inkml:trace contextRef="#ctx0" brushRef="#br1" timeOffset="461896.298">8881 7444 702 0,'0'0'109'0,"0"0"-102"0,0 0 15 16,0 0-20-16,0 0 37 15,0 0 33-15,-17 66-30 16,15-45 4-16,0 1-6 16,-4 1-36-16,3 3 60 15,-1-1-64-15,-1 0 26 16,2 0-5-16,3-2-8 16,0-2 3-16,0-1-16 15,0 0 1-15,2-4-2 16,1-3 1-16,3-6 0 0,-3-1-5 15,-2-5 7 1,4-1-4-16,-5 0-38 0,3 0-43 16,-2-7-2-16,-1-8-481 15</inkml:trace>
  <inkml:trace contextRef="#ctx0" brushRef="#br1" timeOffset="466591.428">9678 8390 294 0,'0'0'0'16,"0"0"89"-16,0 0-42 15,0 0 19-15,0 0 38 16,0 0-42-16,0 0-28 16,-23-49 26-16,19 44-8 15,4 1-44-15,-3 2 39 16,3-1 5-16,-2 3-27 16,2 0-5-16,0 0-13 15,0 0-6-15,0 0-1 16,0 0 0-16,0 0-28 0,0 0 26 15,0 5 2-15,0 4-2 16,0 2 8-16,2-2-6 16,7 3 7-16,-2 0-6 15,2 0 31-15,2 2-20 16,0 3 6-16,2 2 8 16,0-1-13-16,-1 0 2 15,-3 0-5-15,3-2-4 16,-5-2 11-16,0 0-16 15,-2-5-1-15,1-1 13 16,-3 0-13-16,0-3 5 16,-2-1-5-16,1-1 0 15,-1-1 3-15,-1 0-3 0,0-2-5 16,0 0 4-16,0 0-36 16,2 0-2-16,-2 0-53 15,0 0-16-15,5 0 3 16,-3 0-141-16</inkml:trace>
  <inkml:trace contextRef="#ctx0" brushRef="#br1" timeOffset="467077.0611">9874 8431 511 0,'0'0'171'0,"0"0"-93"0,0 0-12 16,0 0-39-16,0 0 9 16,0 0 48-16,-6-19-49 15,6 19-15-15,0 0-11 16,0 0 1-16,0 0 3 16,0 0-13-16,0 0 0 15,0 3-12-15,0 9 20 16,0 5-8-16,8 1 2 15,-2 2 11-15,1 2 0 16,3 2-13-16,-3 1 0 16,0-3 5-16,-1 1-5 15,-3-1 0-15,-1-3-6 16,-2 2 20-16,0-2-14 16,0 0 0-16,0-2 2 0,-5-2 1 15,-5-1-3-15,0-2 0 16,-7 0-2-16,1-5 6 15,-2 0-1-15,-5-4-3 16,3-1 0-16,-2-2 11 16,2 0-11-16,-1 0 2 15,9-2-2-15,3-3-3 16,4-1-2-16,5 2-26 16,0-3-30-16,6-2-31 15,12 1-98-15,6-3-211 16</inkml:trace>
  <inkml:trace contextRef="#ctx0" brushRef="#br1" timeOffset="467485.2358">10215 8514 581 0,'0'0'157'0,"0"0"-108"15,0 0-41-15,0 0 1 16,0 0 51-16,0 0-44 15,-6 19 2-15,2-1 47 16,-1 6-16-16,-3 2-21 16,-1 2-7-16,-1 0-18 15,-5 0 26-15,1 0-29 16,0-3 0-16,0-7 2 16,2-4 5-16,3-4-14 15,4-5-7-15,3-3-47 0,0-2 9 16,-1 0-63-1,2-2-51-15,-1-13-339 0</inkml:trace>
  <inkml:trace contextRef="#ctx0" brushRef="#br1" timeOffset="467732.7272">10065 8656 398 0,'0'0'181'0,"0"0"-22"16,0 0-114-16,0 0-16 15,0 0 24-15,0 0-32 16,-1-4 1-16,13 9 2 16,4 6 16-16,5 0 23 15,2 0-63-15,1 1 0 0,2-1 19 16,-3 0-13 0,-2 0-1-16,-1-2-5 0,-2 1 3 15,-1-3-26-15,1 0-8 16,-3-3-76-16,1-1-39 15,-1-3-353-15</inkml:trace>
  <inkml:trace contextRef="#ctx0" brushRef="#br1" timeOffset="473213.6635">4408 8511 254 0,'0'0'155'0,"0"0"-155"15,0 0 0-15,0 0 44 16,0 0-34-16,0 0 26 16,0 0-20-16,0 0-7 15,0 3 12-15,0-3-7 16,0 0-8-16,0 0-6 16,0 0-12-16,0 0 11 15,0 0-17-15,0 0-96 16,0 0-96-16</inkml:trace>
  <inkml:trace contextRef="#ctx0" brushRef="#br1" timeOffset="475922.8395">6385 7649 159 0,'0'0'149'0,"0"0"-92"16,0 0-12-16,0 0 39 16,0 0 8-16,0 0 11 15,-4-29-37-15,4 27-63 16,0 2 43-16,0 0-46 15,0 0 0-15,0 0-4 0,0 13 12 16,9 5 8-16,3 7 11 16,3 1-9-16,-1 6 28 15,1 4-36-15,1 3 8 16,0 4-5-16,1-4-2 16,2 0 14-16,-1-3-25 15,-4-4 0-15,-4-2 18 16,5-6-18-16,-8-4 0 15,-1-6-1-15,0-3 6 16,-6-9-13-16,1-2 8 16,-1 0-8-16,0 0 1 15,0-10-17-15,0-10-41 16,0-7-129-16,0-1-126 16</inkml:trace>
  <inkml:trace contextRef="#ctx0" brushRef="#br1" timeOffset="476497.737">6444 7836 188 0,'0'0'37'15,"0"0"170"-15,0 0-71 16,0 0-49-16,0 0 29 16,0 0-40-16,0-17-15 0,0 15 0 15,0 1-46-15,-3 1 49 16,-4-2-53-16,-2 2 9 16,-4 0 0-16,-10 0-17 15,-9 0-1-15,-7 10-2 16,-2 2 17-16,2 2-26 15,2 4 9-15,-5-1 0 16,0 1-5-16,-1 1 18 16,6-4-18-16,4 0 5 15,15-7 0-15,5-1-4 16,10-2 4-16,1-2-15 16,1 0 13-16,-2 1-27 15,3 0 23-15,0-4-20 16,0 0-38-16,0 3-4 15,0-3-55-15,-5 2-10 0,-4-2-12 16,-6 0-266 0</inkml:trace>
  <inkml:trace contextRef="#ctx0" brushRef="#br1" timeOffset="476970.8852">5865 7755 213 0,'0'0'289'15,"0"0"-198"-15,0 0 6 16,0 0-72-16,0 0 17 15,0 0 3-15,0-3-39 16,-3 3 11-16,-1 9-17 16,-2 7 4-16,-3 0 38 15,4 4-15-15,-1 0-22 16,-1 3 39-16,1 2-41 16,0 0 41-16,3 1-25 15,0-2-12-15,-1-1 8 16,3 1-10-16,1-2-5 15,0-2 1-15,0-1 9 16,0-1-7-16,6 0-3 0,5-4 0 16,2-4-8-16,1-2 8 15,2-2 0-15,4-5-3 16,3-1 17-16,3 0-16 16,2 0 2-16,3-4 0 15,1-3-8-15,-4 1-45 16,0 2-102-16,-6-2-38 15</inkml:trace>
  <inkml:trace contextRef="#ctx0" brushRef="#br1" timeOffset="489310.8459">3766 11129 439 0,'0'0'240'0,"0"0"-224"15,0 0-15-15,0 0 55 16,0 0-13-16,0 0 0 16,0 0 1-16,0 0-29 15,-4 0 17-15,4 0-28 16,9 0 10-16,3 0 51 16,3-6-44-16,4 0-2 15,4-4 2-15,3-4-12 16,7 2 22-16,3-2-27 15,3-2-2-15,7 0 15 16,2-2-15-16,0-2-1 16,3 0-1-16,-2 0 6 0,-3 1-4 15,-4 0-2 1,-5 2 0-16,-3 1 2 0,-7 3-1 16,-5 4-1-16,-4 1 0 15,-9 5 3-15,-3 0-6 16,-3 3 3-16,-3 0 0 15,2-1 8-15,-2 1-8 16,2-2 4-16,0-2-4 16,0-5-16-16,5-3-3 15,-1 0-40-15,5-2-4 16,-1 3-32-16,-4 0-28 16,-6 1-46-16,0 3-326 15</inkml:trace>
  <inkml:trace contextRef="#ctx0" brushRef="#br1" timeOffset="490167.9127">3507 10457 784 0,'0'0'88'16,"0"0"-64"-16,0 0-19 0,0 0-1 15,0 0 34-15,0 0-24 16,77-42-11-16,-63 42 35 16,-3 0-38-16,-3 2 0 15,-3 13 7-15,-4 5-6 16,-1 4 9-16,0 4-10 15,-6-4 4-15,-7-1 5 16,3-9-9-16,5-1-1 16,1-9 0-16,4-1-24 15,0-3 12-15,0 0 8 16,0 0 1-16,0 0-6 16,0 0 4-16,4 0 6 15,1 0 20-15,8 0-2 0,2 0 8 16,0 2-10-16,7 5-9 15,2 1 29-15,1 2-36 16,-5-1 6 0,2-2-1-16,-4-1-5 0,-3-3-2 15,4-3-40-15,-2 0-85 16,2-22-115-16</inkml:trace>
  <inkml:trace contextRef="#ctx0" brushRef="#br1" timeOffset="490603.7554">4053 10307 889 0,'0'0'128'0,"0"0"-84"15,0 0 18-15,0 0-36 16,0 0-9-16,0 0 29 15,-61 3-37-15,55 3 0 16,0 3-9-16,0 2 8 16,6 1-5-16,0 6-3 15,0-1-1-15,7 1-1 16,8-1 2-16,0-3-2 16,3-6 0-16,1-4 2 15,-2-4 0-15,2 0 0 16,-1-7 0-16,-4-8-3 0,3-6 3 15,-6 0-5-15,-5-1-10 16,-6 0 1-16,0 4 10 16,0-1-6-16,-13 5-20 15,-4 1 28-15,-1 9-6 16,-1 4-3-16,-2 0-27 16,-2 0-6-16,-2 13 24 15,4 3-28-15,2 3-37 16,7 0-3-16,6-4-181 15,6-5-251-15</inkml:trace>
  <inkml:trace contextRef="#ctx0" brushRef="#br1" timeOffset="491427.0222">4496 9075 635 0,'0'0'90'16,"0"0"-15"-16,0 0-45 16,0 0 0-16,0 0 10 15,0 0-23-15,24-54 33 16,-6 41-38-16,4 0 24 16,-1-1 6-16,4-3-17 15,4 0 8-15,-1-2-26 16,3 1-7-16,1-1 13 15,-7 3-13-15,2 4 0 16,-11-1-1-16,-1 3 10 16,-5 1-9-16,-3 3 0 0,-3 0-36 15,-4 1-14-15,0-2-46 16,-6-3-96-16,-12-2-427 16</inkml:trace>
  <inkml:trace contextRef="#ctx0" brushRef="#br1" timeOffset="492087.5849">4341 8211 383 0,'0'0'247'0,"0"0"-203"0,0 0-18 16,0 0 54-16,0 0-15 15,0 0-27-15,-6-18 7 16,3 18-30-16,-6 0 19 16,-4 6-34-16,-4 10 1 15,1 2 0-15,-1 1 5 16,-2-1-6-16,5-2 0 15,3 1 6-15,2-5-7 16,7-2 1-16,2-3 0 16,0-4 5-16,0 0-5 15,16 0-5-15,4-2 5 16,1 1 0-16,1-2 7 16,-5 3-7-16,-3 1 0 15,-3 3-1-15,-5 4 2 16,-3 3-1-16,-3 5 7 0,0 3-3 15,0-1 10-15,0 2-14 16,-11-2 0-16,2-3 22 16,-2 3-19-16,0-6 7 15,3-4-10-15,0-3 0 16,6-5 7-16,2-1-7 16,0-2-11-16,0 0 0 15,0 0-73-15,2 0-76 16,11-16-224-16</inkml:trace>
  <inkml:trace contextRef="#ctx0" brushRef="#br1" timeOffset="500840.9293">3567 10657 203 0,'0'0'382'0,"0"0"-338"16,0 0-8-16,0 0-26 15,0 0 16-15,0 0 62 16,0 0-68-16,0 0-2 16,31-40 15-16,-28 37-32 15,0-1 31-15,2 0 3 16,1-3-18-16,4-3 28 15,3-3-32-15,7-4-1 16,2-3 10-16,8 0-17 0,1-2 11 16,3-1-15-16,-1 5 6 15,-3-1-1-15,-3 4-6 16,-2 1 0-16,-5 2 1 16,-4 0 10-16,-5 4-1 15,-3-2-10-15,3 1 3 16,-2-1 20-16,3 1-21 15,3-3-1-15,-2 0-1 16,2 0 8-16,6 0-9 16,-3 2 1-16,1 0 0 15,-4 3-7-15,-3 2 9 0,-6 3-2 16,-1 0 0 0,-5 2-30-16,0 0-1 0,0 0-49 15,0 0-56-15,-8 0 0 16,-16 2-106-16</inkml:trace>
  <inkml:trace contextRef="#ctx0" brushRef="#br1" timeOffset="501702.978">3189 9925 287 0,'0'0'387'0,"0"0"-300"16,0 0-40-16,0 0-39 15,0 0 81-15,0 0-65 16,0 0 0-16,-4-35-13 0,14 31-1 16,-2-1-9-16,4 2-1 15,1 3 0-15,1 0-9 16,3 0 9-16,0 5 0 16,2 7-4-16,-1 3 4 15,-6 0 0-15,-1 2 0 16,-8 3 1-16,-3 0-1 15,0 1 0-15,-11 2-17 16,-10-1 16-16,2-2-31 16,-1-4-28-16,7-5 46 15,1-5-8-15,8-1 10 16,-2-5 7-16,6 0 5 16,0 0 12-16,0 0 26 0,0 0 18 15,0 0-42-15,7 0-8 16,5 0 26-16,-1 0-30 15,2 0 1-15,8 0 25 16,-1 0-26-16,2 0 27 16,-2 0-19-16,1 0-4 15,-6 3-2-15,0 1-3 16,-3-2-1-16,0 1 0 16,3-1-42-16,0-2-52 15,0 0-38-15,-3-19-127 16</inkml:trace>
  <inkml:trace contextRef="#ctx0" brushRef="#br1" timeOffset="502283.1701">3612 9721 630 0,'0'0'56'16,"0"0"0"-16,0 0-20 15,0 0 17-15,0 0-24 16,0 0-16-16,-60 5 7 16,57 7-2-16,-2 7-12 0,1-2-6 15,2 3 22-15,2-1-21 16,0 0 4-16,0-4-2 15,8-4 2-15,5-3-5 16,4-5 0-16,0-3 4 16,0 0-3-16,2-3-1 15,-1-8 0-15,-3-5 8 16,-2-1 0-16,-5 1-15 16,-4-1 7-16,-2 2 0 15,-2-2 11-15,0 3-11 16,0-1 0-16,0 5-5 15,-2 3 21-15,-1 3-7 16,2 4-4-16,-1 0-2 0,2 0 20 16,0 0-18-16,0 0-4 15,0 11-1-15,0 11-18 16,3 4 17-16,8 2 1 16,2 0 0-16,-1 2 10 15,-1-4-9-15,2-1-1 16,-4-6 2-16,-1 0 14 15,0-4-16-15,-3-2 0 16,1 0 0-16,-3-1-13 16,-3-2-12-16,0 0-82 15,-3-1-32-15,-18-6-405 16</inkml:trace>
  <inkml:trace contextRef="#ctx0" brushRef="#br1" timeOffset="504374.8632">3502 13208 362 0,'0'0'80'0,"0"0"-29"15,0 0 7-15,0 0 63 16,0 0-48-16,0 0-10 16,0 0-5-16,-4-17-53 15,2 15 59-15,0 2-41 16,1 0-11-16,1 0 42 16,0 0-54-16,0 0 8 15,-2 0-8-15,2 0-5 16,-2 0 5-16,1 0 0 15,-1 0 5-15,-1 0-11 16,-4 0 6-16,-8 4-46 0,0 2 17 16,-6 3-25-16,3-2 41 15,2-1 2-15,5-2 11 16,2-3-11-16,1 0 11 16,7-1 0-16,0 0-5 15,1 0 17-15,0 0 3 16,0 0-2-16,0 0-10 15,0 0 5-15,0 0 12 16,6 0-20-16,12-4 0 16,4-2 12-16,5-3-12 15,3 3 0-15,4-3 0 16,0-2-7-16,2 0 7 0,0-1 0 16,0 0-4-1,-3 0 15-15,-3 3-11 16,-4 1 0-16,0 2 5 0,-1-2 3 15,-3 3 10-15,-2-2-11 16,-1-1 2-16,3 0-7 16,-2-1 6-16,2-1-8 15,-1 1 0-15,1 1 7 16,-5 1-6-16,1 3-1 16,-3-2 0-16,-2 5-1 15,1-1-17-15,-5 1 18 16,-1 1-59-16,0 0 30 15,-4 0-38-15,-4 4-23 16,0 7-88-16,-10 1-165 16</inkml:trace>
  <inkml:trace contextRef="#ctx0" brushRef="#br1" timeOffset="505049.0738">3356 13800 453 0,'0'0'38'0,"0"0"-28"16,0 0 16-16,0 0 90 15,0 0-106-15,0 0 10 16,32-70 9-16,-7 56-2 0,-1 4-9 16,-3 0 39-16,3 5-33 15,-7 5-6-15,-3 0-16 16,-2 5 14-16,-5 15-9 16,-5 8-7-16,-2 8 0 15,0 6 8-15,0 2-4 16,-13-5-1-16,-1-6-3 15,-2-9 0-15,2-4 8 16,1-7-8-16,7-4 0 16,4-7-2-16,2 0-9 15,0-2 4-15,0 0 5 16,0 0 2-16,0 0-8 16,0 0 8-16,0 0 0 15,0 0-2-15,0 0 6 16,0 0-8-16,0 6-5 0,5 1 9 15,7 5 25-15,-3 1-21 16,2-2 0-16,-2 2-2 16,-1-2 1-16,3-1-4 15,0-5 1-15,4-5-51 16,6 0-1-16,1-5-182 16</inkml:trace>
  <inkml:trace contextRef="#ctx0" brushRef="#br1" timeOffset="505451.4254">3862 13851 286 0,'0'0'474'16,"0"0"-420"-16,0 0-35 16,0 0 37-16,0 0-23 15,0 0 6-15,-82-2-31 16,66 12-7-16,2 6 26 15,2 1-27-15,6 3 0 16,5 1-4-16,1 1 17 16,0-2-13-16,0-4 0 15,10-1 4-15,4-3-20 16,3-5 27-16,-4-2-11 16,9-5 4-16,-4 0 4 15,2 0 1-15,1-14-9 0,-7-1 3 16,1 1 0-16,-8-5-3 15,-5 1 0-15,-2-1-10 16,0 2 7-16,-6-2-6 16,-12 4-8-16,1 3 7 15,-2 5 0-15,4 5 10 16,-3 2-20-16,3 0-11 16,-1 10-60-16,0 6-33 15,4-1-260-15</inkml:trace>
  <inkml:trace contextRef="#ctx0" brushRef="#br1" timeOffset="528568.2243">4641 8146 382 0,'0'0'76'0,"0"0"-60"16,0 0 39-16,0 0 10 15,0 0 20-15,0 0-30 16,0 0-28-16,0 0 47 16,0-8-52-16,0 5-9 15,0-1 24-15,0 1-31 0,0 1 7 16,0 2 2-16,0 0-7 16,0 0 27-16,0 0-35 15,0 0 0-15,0 0-3 16,0 0 7-16,0 0-4 15,0 0 0-15,0 0 0 16,0 0 11-16,0 0-11 16,0 0 0-16,0 0 9 15,0 0-6-15,0 0-3 16,0 0 0-16,0 0 0 16,0 7-5-16,0 4 5 15,0 2-5-15,0 1 1 0,0 3 8 16,0 1 1-16,0-1-5 15,0 0 0-15,3 0-7 16,1-2 9-16,-3-2-2 16,2-2 6-16,0-1-1 15,-1-1 0-15,1-1-5 16,-3 1 1-16,3-3-4 16,0 1 3-16,-1 1 0 15,4 0-3-15,-2-1 10 16,0-2-7-16,-1 0 0 15,0 0 2-15,-2-2-4 16,3 1 2-16,-3-2-1 16,1 1-9-16,-1-3 17 15,2 0-14-15,-1 3-20 0,-1-1-31 16,5-2 29-16,-6 0-87 16,3 0-2-1,0 0-116-15</inkml:trace>
  <inkml:trace contextRef="#ctx0" brushRef="#br1" timeOffset="538733.3184">18432 9113 378 0,'0'0'151'0,"0"0"-87"0,0 0-58 15,0 0 34-15,0 0 20 16,0 0-42-16,0 0 15 16,0 0-30-16,0 0-3 15,0 0 30-15,0 0-28 16,0 0 26-16,0 0-28 16,0 0 5-16,0 0-1 15,0 0-4-15,1 0-2 16,1 0-2-16,-2 0-23 15,0 0 21-15,0 0-24 16,0 0 3-16,0 0 22 16,0 0-5-16,0 0 10 15,0 0-2-15,0-2 8 16,0 2 12-16,0 0 3 16,0 0-3-16,0 0 31 0,0 0-31 15,0 0 14-15,0 0 16 16,0 0-30-16,0 0 40 15,0-1-36-15,0 1-11 16,0 0 25-16,0 0-20 16,0 0 8-16,0 0-6 15,4 0-17-15,9-1 30 16,13-1-22-16,7 1 4 16,3-3 13-16,4 1-26 15,-4 1 10-15,0 1-10 16,-5-1 8-16,-1 2-8 15,-5 0 0-15,-6 0 0 0,-4 0-12 16,-7 3 26-16,-1 2-24 16,-2 3 10-16,-2 3 0 15,-1 0-5-15,2 5 5 16,-4 2 0-16,0 5-8 16,0 3 15-16,0 6-7 15,-6 3 0-15,-8 0 7 16,-1-1-15-16,-1 1 16 15,-4-2-8-15,1-4 14 16,4-2-13-16,-1-4 7 16,5-6-8-16,3-1 12 15,5-7-17-15,1-3 5 16,2-2 0-16,0-3 3 0,0-1 3 16,0 0-3-1,0 0-3-15,0 0-27 0,0 0-1 16,11-1-96-16,8-14-31 15,6-5-231-15</inkml:trace>
  <inkml:trace contextRef="#ctx0" brushRef="#br1" timeOffset="539136.382">19152 9102 649 0,'0'0'115'0,"0"0"-93"16,0 0-22-16,0 0 0 15,0 0 34-15,0 0 40 16,-4 35-42-16,4-15 43 15,0 5-46-15,0 3 12 16,0 6 11-16,0 0-31 16,-3 1 40-16,3 2-60 15,0-4 19-15,0 0 11 16,0-4-31-16,0-2 18 16,0-5-18-16,-2-4 0 0,2-2 0 15,-1-2 0-15,-1-2 0 16,1-2-1-16,-1 0 1 15,-1-3-10-15,2-1-63 16,1-3-31-16,-2-3-25 16,-1 0-167-16</inkml:trace>
  <inkml:trace contextRef="#ctx0" brushRef="#br1" timeOffset="540037.2485">18736 9811 632 0,'0'0'114'16,"0"0"-88"-16,0 0 45 15,0 0 34-15,0 0-28 16,0 0-8-16,1-1-37 16,-1 1 3-16,0 0 1 15,0 0-24-15,0 0 36 16,0 0-48-16,-3 0 2 15,-11 9 14-15,-7 4-13 16,-6-1-3-16,-5 8 1 16,-6 1 6-16,-6 4 0 15,-6 4-7-15,-6 2 0 16,-1 2 1-16,0 2-1 16,-3 2 0-16,2 1-5 15,0 0 16-15,1 4-14 0,2-3 3 16,3 1 0-16,7 4-5 15,2-2 13-15,3-2-11 16,8-6 3-16,1-9 0 16,4-6 6-16,7-3-5 15,6-8-1-15,5-3 29 16,6-3-27-16,3-2 2 16,0 0-2-16,0 0 13 15,0 0 9-15,-2 0-22 16,2 0 3-16,0 0 2 15,0 0-7-15,0 0 0 0,0 0-1 16,0 0-44-16,0 0 24 16,0 0-63-16,0 0-38 15,0 3-46-15,0 1-271 16</inkml:trace>
  <inkml:trace contextRef="#ctx0" brushRef="#br1" timeOffset="541324.3269">16646 10878 574 0,'0'0'85'15,"0"0"-5"-15,0 0 31 0,0 0-43 16,0 0 62-16,0 0-67 15,27-34-25-15,-30 34 3 16,-12 0-41-16,-7 0 7 16,-6 7-7-16,0 9 0 15,-5 0 12-15,-2 4-8 16,2 2 5-16,4-4-1 16,7-1-3-16,6-2-5 15,7-4 0-15,8 1-1 16,1-1-6-16,0 1 7 15,3-4 0-15,15 2-2 16,6-2 8-16,2-4-5 0,-1 4-1 16,-1-2 2-16,-5 2-6 15,-5 0 4-15,-5 1 0 16,-3 1-4-16,-4 2 11 16,-2 2-14-16,0 3 7 15,0 2 0-15,-12 1 22 16,-6 4-17-16,0-4 9 15,-3 0 5-15,3-6-16 16,1-2 15-16,3 1-18 16,5-5 6-16,0-4-5 15,4-1-1-15,4-3 0 16,1 0-2-16,0 0-43 16,0 0-22-16,4 0-58 0,13-7-103 15,7-7-223-15</inkml:trace>
  <inkml:trace contextRef="#ctx0" brushRef="#br1" timeOffset="541933.8421">16999 11042 236 0,'0'0'204'0,"0"0"-191"15,0 0 12-15,0 0 24 16,0 0 37-16,0 0-64 16,0-10 20-16,0 10 0 0,0 0-15 15,0 0 14-15,0 0-24 16,0 0 8-16,0 0 24 15,0 0 13-15,0 0-49 16,0 0 50-16,0 0-61 16,0 0 28-16,0 0-30 15,0 0 2-15,0 3 8 16,0 9-4-16,0 5 14 16,0 2 20-16,0 5-27 15,4 3 6-15,0 1 5 16,1 0-22-16,0 1 38 15,2-2-38-15,-1-4-2 0,-1-3 26 16,-3-6-22-16,4-3 4 16,-4-6-8-1,-1-2 4-15,0-3-21 0,1 0-2 16,1 0-67-16,3-12-25 16,1-15-362-16</inkml:trace>
  <inkml:trace contextRef="#ctx0" brushRef="#br1" timeOffset="543274.4016">18966 9941 72 0,'0'0'695'16,"0"0"-653"-16,0 0-15 15,0 0 40-15,0 0 24 0,0 0-52 16,0 0-37 0,0 4 22-16,15 2-18 0,7 1 16 15,2 2 4-15,4 1-13 16,-2 0 27-16,0 3-37 15,1 1 5-15,3 3 1 16,3 2-8-16,4 0-1 16,4 5 17-16,10 1-8 15,3-1-7-15,1 2-2 16,1 2 11-16,-1 0-13 16,2 4 5-16,1-1-3 15,0 1 4-15,2 1-3 0,-2-5 12 16,0 0-13-1,-1-6 0-15,-5 0-4 0,-1-2 13 16,-5-3-9-16,-6-1 2 16,-3-2-1-16,-6-2 26 15,-3-1-27-15,-3-2 3 16,-7 2 5-16,1-1-6 16,-1-2-2-16,0 2 0 15,3 0 1-15,-2-1 4 16,-1 1-5-16,-1 0 0 15,-2 1-6-15,-4 0 6 16,-3-5 0-16,-2 1-4 16,-2-2 8-16,0-3-1 15,-3-1-3-15,0-1 0 16,-1 0 0-16,0 0 0 16,3 0 0-16,-3 0-1 15,0 0 11-15,0 0-14 0,0 0 4 16,0 0 0-16,0 0-6 15,0 0 6-15,0 0-3 16,0 0-14-16,0 0-42 16,5 0-42-16,-1 0-64 15,-1 0-101-15</inkml:trace>
  <inkml:trace contextRef="#ctx0" brushRef="#br1" timeOffset="545000.6278">21092 11027 648 0,'0'0'114'0,"0"0"-40"16,0 0-53-16,0 0 50 16,0 0-67-16,0 0 21 15,-47 2-11-15,20 8-7 16,-4 2 9-16,-1 4 11 15,3 0-19-15,0 1 25 16,10-2-33-16,5 1 0 16,7-3 12-16,7 2-12 15,0-1 0-15,0 2-5 16,18-3 11-16,12 2-16 16,6-3 11-16,5 2-1 15,-1-4 5-15,-2 2 3 16,-6-1-12-16,-7-1 4 0,-9 1 0 15,-4-1 1 1,-7 1-1-16,-5 1 0 0,0 0-10 16,0 4 23-16,0-1-18 15,-13 2 5-15,-1 0 0 16,-3 1 27-16,-2-1-27 16,-2-3 0-16,1 2 14 15,1-2-14-15,1-3-1 16,1-2 1-16,9-4 0 15,3 1-18-15,5-6-40 16,0 0-130-16,15-3-128 16</inkml:trace>
  <inkml:trace contextRef="#ctx0" brushRef="#br1" timeOffset="545458.835">21498 11298 756 0,'0'0'80'0,"0"0"-76"16,0 0 25-16,0 0 27 15,0 0-13-15,0 0-32 16,-72 26 8-16,62-11 11 15,0 4-28-15,0 1-2 0,4 0 20 16,0 4-12-16,6-2-7 16,0-1-1-16,0-3 5 15,12-4-4-15,5-5 3 16,10-4-4-16,3-5 12 16,4 0-2-16,-1-2-11 15,0-13 1-15,-5-3 0 16,-5-2-2-16,-7-1 2 15,-9-1 0-15,-4 2-8 16,-3-1 8-16,-5 3-5 16,-15-1-5-16,-7 5 10 15,-3 3-1-15,-2 5 1 16,-6 5-21-16,0 1 12 0,3 0-12 16,6 5-10-1,5 8-13-15,6-2-107 0,2 1-111 16</inkml:trace>
  <inkml:trace contextRef="#ctx0" brushRef="#br1" timeOffset="556595.9149">16806 11492 614 0,'0'0'107'0,"0"0"-33"0,0 0-32 16,0 0 29-16,0 0-13 16,0 0-44-16,0 0 18 15,0-7-28-15,0 7 10 16,0 0 11-16,0 0-20 16,0 0 22-16,0 0-27 15,-3 2 8-15,-8 14-9 16,-2 4 1-16,-2 3 0 15,-1 3 6-15,-1 6 6 16,1-1-10-16,-4 6-2 16,4 1 2-16,-3 3 14 0,1-1-15 15,-2 2-1-15,0-3 15 16,2 3-12-16,-5-4 6 16,1-3-9-16,1 0 2 15,-2-6-3-15,3 0 1 16,2-4 0-16,-2-1 15 15,7-6-15-15,0-3 11 16,5-1-11-16,0-3 0 16,1 0 3-16,1-2-3 15,-2 2 0-15,4-3-2 16,-6 1 8-16,3 0 14 16,2-1-20-16,-1-2 1 0,4-2-13 15,1-1 12 1,-1-2 0-16,1 0-6 15,-1-1 18-15,1 2-4 0,-2-2-8 16,3 2 0-16,-1-1-3 16,1 0 3-16,0-1-1 15,0 0-4-15,0 0 10 16,0 0 2-16,0 0-7 16,0 0-29-16,0 0 22 15,0 0-76-15,0 0-46 16,0 0-106-16,-2 0-289 15</inkml:trace>
  <inkml:trace contextRef="#ctx0" brushRef="#br1" timeOffset="557555.7936">15144 12772 429 0,'0'0'264'0,"0"0"-189"15,0 0-74-15,0 0-1 16,0 0 78-16,0 0-70 16,95-13 56-16,-79 13-59 15,-6 12 2-15,-3 3 28 16,-5 6-26-16,-2 2 8 16,-6 2 5-16,-16 1-4 15,-8 1-3-15,-6-2-4 16,-1-4-5-16,6-2 4 15,4-8-10-15,10-6 0 16,4-4-14-16,5-1 22 16,5 0-30-16,3-7 22 15,0-3 0-15,2 1-13 16,13-1 17-16,-3 6-8 16,1 1 2-16,2 1 2 0,-7 2-5 15,6 0 5-15,-5 6 0 16,3 7 19-16,2 3-16 15,-4 1 5-15,2 0-8 16,-3-2 12-16,2 2 10 16,-1-4-22-16,3 0 0 15,2-1-4-15,7-6 4 16,6-3-45-16,1-3-64 16,3-3-137-16</inkml:trace>
  <inkml:trace contextRef="#ctx0" brushRef="#br1" timeOffset="558016.3514">15565 12913 375 0,'0'0'394'0,"0"0"-321"0,0 0-62 16,0 0 95-16,0 0-32 15,0 0-67-15,-55-16 9 16,35 24-5-16,1 7-11 15,1 4 6-15,-1-2 3 16,2 3 22-16,7-1-28 16,2 0-3-16,7-7 13 0,1 3-5 15,0-5-8 1,3-2 0-16,10-4 1 0,7-4 0 16,2 0-1-16,-1 0 0 15,0-10 0-15,0-6 8 16,-3-4-8-16,1 3 0 15,-4-3 3-15,-3 5-11 16,-6 4 8-16,-2 4 0 16,-2 4 3-16,-2 1 3 15,0 2-4-15,0 0-2 16,0 2-5-16,0 15-18 16,0 5 17-16,-2 4 6 15,-1 2 2-15,3-4 6 16,0-1-11-16,0 1 3 15,0-6 0-15,9-4-1 0,12-6 1 16,4-8-67-16,7-1-58 16,3-25-159-16</inkml:trace>
  <inkml:trace contextRef="#ctx0" brushRef="#br1" timeOffset="559025.1376">16872 11651 344 0,'0'0'132'0,"0"0"-82"15,0 0 33-15,0 0 39 0,0 0-52 16,0 0-21-16,0-3-13 15,0 3-7-15,0 0 13 16,0 0-28-16,0 0-5 16,4 11-7-16,8 6-2 15,2 3 0-15,5 5 39 16,-1 5-36-16,4 4 17 16,2 3-9-16,0 2-8 15,1 1 30-15,-1-1-26 16,1-3-4-16,-1 3 5 15,-3-3 6-15,-3-2-7 16,-2-1-7-16,-4-3 1 16,0-2-3-16,0-3 2 15,-1-2 0-15,2-1-4 0,-1-3 14 16,2-2-11-16,0-3 1 16,1 0 0-16,-4-7 2 15,1 1-2-15,-5-4 0 16,-1-1-5-16,-1-2 16 15,-2 1-10-15,0-1-1 16,0 0 0-16,3 1-14 16,-1-2-11-16,-3 0-73 15,-2-7-132-15</inkml:trace>
  <inkml:trace contextRef="#ctx0" brushRef="#br1" timeOffset="560804.2598">17321 12593 580 0,'0'0'158'0,"0"0"-100"16,0 0-14-16,0 0-1 16,0 0 27-16,0 0-25 15,1-2-40-15,1 9 7 16,1 7 0-16,1 4 1 16,0 3 12-16,1 4-21 15,-2 1 40-15,1 3-22 16,-1-1-12-16,2 0 22 15,-2-4-32-15,0-1 0 16,0-5-1-16,1-3 6 16,-1-4 7-16,0-5-12 0,1-2-43 15,3-4-16 1,4 0-82-16,0-19-34 0,3-3-390 16</inkml:trace>
  <inkml:trace contextRef="#ctx0" brushRef="#br1" timeOffset="561168.681">17507 12668 326 0,'0'0'451'0,"0"0"-408"16,0 0-8-16,0 0 31 16,0 0-9-16,0 0 2 0,57-28-56 15,-50 28-3 1,-2 11 16-16,3 6-16 0,-6 0 0 15,-2 7 2-15,0-2 14 16,0 0-2-16,-3 0-14 16,-6-3 0-16,0 0 3 15,2-4 3-15,1-2-6 16,0-4 0-16,3-4-1 16,3-2 1-16,0 0 0 15,0-3-3-15,0 1 3 16,0 1 5-16,12 0 0 15,7 1-4-15,6-3-1 16,7 0 48-16,1 0-48 0,2 0 0 16,-2 0 5-1,-5 0-5-15,-5 0-22 16,-7 0-141-16,-7-5-364 16</inkml:trace>
  <inkml:trace contextRef="#ctx0" brushRef="#br1" timeOffset="562452.6148">21344 11875 332 0,'0'0'220'16,"0"0"-86"-16,0 0-130 16,0 0 98-16,0 0-50 15,0 0 11-15,0 0-9 16,0 0-36-16,0 0 38 16,0 0-47-16,0 0-8 15,0 0 27-15,-8 9-28 16,-4 7 0-16,-4 3-9 15,-2 4 29-15,-3 4-19 16,-3 2-1-16,0 4 0 16,-1 2 14-16,-2-1-14 15,1-2 0-15,4-1 0 0,2-3 8 16,2-1-9-16,1 1 1 16,0-5 0-16,0 1 3 15,5-1 1-15,-3-2-4 16,1-3 13-16,5-2-13 15,-1-4 26-15,4-4-26 16,2-4 0-16,2-2-2 16,2 1 3-16,0-2-1 15,0-1 0-15,0 0 6 16,0 1-14-16,0 2 8 16,0 3-70-16,-2-1 34 15,-2-2-134-15,-5-1-96 16</inkml:trace>
  <inkml:trace contextRef="#ctx0" brushRef="#br1" timeOffset="563098.8876">20438 12786 688 0,'0'0'117'15,"0"0"-52"-15,0 0-53 16,0 0 8-16,0 0 65 16,0 0-46-16,86-60-20 15,-66 55 6-15,-3 3-24 0,-3 2 26 16,-2 0-27-16,-5 7 0 15,-5 10-2-15,-2 6 11 16,-2 1-17-16,-20 2 8 16,-6-3 0-16,-2 0 24 15,2-4-24-15,7-3 0 16,3-5 11-16,6-8-7 16,6-1-8-16,5-1 3 15,1-1-5-15,0 0-24 16,0 0 24-16,0 0 6 15,0 0-6-15,0 0 13 16,0 2-13-16,0-2 6 16,0 2 0-16,7 2-1 0,3 1 4 15,3 4-3 1,1-1 10-16,3 2-5 0,2-1-5 16,4-3 0-16,6-2 1 15,4-4-21-15,0 0-58 16,-2-4-151-16,-1-12-483 15</inkml:trace>
  <inkml:trace contextRef="#ctx0" brushRef="#br1" timeOffset="563415.2841">20830 12799 845 0,'0'0'74'0,"0"0"-34"0,0 0-26 16,0 0 10-16,0 0 17 16,0 0-41-16,102-12 0 15,-77 12 1-15,-7 0 5 16,-3 4-8-16,-9 6 2 16,-6 5-1-16,0 3-16 15,-4 3 17-15,-14 3 0 16,-4 2 40-16,-1-1-19 15,2-2 26-15,5-4-35 16,8-2-6-16,5-4 0 16,3-3-6-16,3-5-3 15,19-5-38-15,8-5-77 16,6-24-175-16</inkml:trace>
  <inkml:trace contextRef="#ctx0" brushRef="#br1" timeOffset="564102.9029">21607 11994 426 0,'0'0'80'0,"0"0"22"15,0 0 17-15,0 0-101 16,42 74 51-16,-26-57-26 16,4 0-25-16,8-1 20 15,-1-3-2-15,3-1-31 16,0 0 34-16,-1 1-39 16,-3 4 0-16,-2 2 2 0,-2 1 11 15,3 2-9-15,2 1 9 16,5 1 6-16,5-1 16 15,3-3-24-15,3-5 13 16,-2-2-22-16,-8-2 25 16,-10-1-19-16,-8-2-8 15,-7 0 0-15,-6-3-9 16,-2 0 9-16,0 0 0 16,0 1-3-16,0 1 9 15,-2 0-25-15,-8 0 8 16,-3-4-70-16,-2-3-51 15,1 0-230-15</inkml:trace>
  <inkml:trace contextRef="#ctx0" brushRef="#br1" timeOffset="565025.1708">22176 12591 695 0,'0'0'150'0,"0"0"-117"16,0 0-2-16,0 0 85 16,0 0-87-16,0 0-9 0,1 12-9 15,-2 12-6 1,-10 6-1-16,-2 5-4 0,2-3 8 15,4-1 17-15,1 0-23 16,6-9-2-16,0-3 0 16,0-8 15-16,13-5-19 15,5-3 4-15,8-3 0 16,5 0 6-16,2-2-3 16,-3-8-3-16,-3 0 6 15,-7 1 5-15,-6 0-17 16,-2 1 6-16,-6 1 0 15,-2 4-10-15,-2 0 10 16,-2 1 0-16,0 2-2 16,0 0 9-16,0 0-11 15,0 0 4-15,0 0-4 16,0 6-10-16,0 7 0 0,0 2 14 16,0 2-4-16,0 3 14 15,0 1-2-15,0-1-8 16,0 0 0-16,0-2 4 15,0-2-4-15,0-3 0 16,0-3-10-16,3 0-11 16,13-10-18-16,1 0-117 15,0-5-126-15</inkml:trace>
  <inkml:trace contextRef="#ctx0" brushRef="#br1" timeOffset="565459.7017">22641 12705 775 0,'0'0'127'16,"0"0"-107"-16,0 0-3 16,0 0 69-16,0 0-79 0,0 0 12 15,100-5-10 1,-82 3-9-16,-2 2 24 0,-4 0-23 16,-4 0 30-16,0 0-31 15,-2 7 2-15,1 4-2 16,-4 5 0-16,-3 3 0 15,0 2 1-15,0 6 10 16,-11-2 10-16,-8 1-4 16,-5-1-14-16,-3 1 30 15,0 1-29-15,-5-1-4 16,6 0 1-16,1-4 6 16,2-4-14-16,7-1 7 0,-2-6-84 15,3-6-17 1,0-5-179-16</inkml:trace>
  <inkml:trace contextRef="#ctx0" brushRef="#br1" timeOffset="573080.2754">15280 13455 474 0,'0'0'38'0,"0"0"72"16,0 0-103-16,0 0 41 16,0 0 66-16,0 0-67 15,0 0-22-15,-2 0 25 16,2 0-20-16,0 0 56 15,0 0-84-15,-1 0 24 16,-1 0 2-16,2 0-13 16,-1 0-4-16,-2 0-11 0,-6 0 8 15,-4 7-10-15,-4 7 2 16,-2 3 0-16,-4 2 1 16,0 3 10-16,-5 3-13 15,4 0 2-15,-2 3 0 16,1 1-7-16,-1 1 7 15,3 3 0-15,2-4 12 16,3 2-10-16,0-2 12 16,-1-5-14-16,4-2 0 15,-1 0 2-15,0-5 2 16,3-1-4-16,2-5 12 16,1-2-4-16,5-2-4 0,1-3-4 15,-2 1 9 1,0 1-2-16,0-1-7 0,-2 2 0 15,1 0 3-15,-1-2 9 16,3 0-19-16,2 1 7 16,-2-2 0-16,4-2-5 15,-2 1 11-15,3-2-6 16,0 0 0-16,0 1-48 16,-3 3-21-16,-4-5-60 15,-6 0-73-15,0 0-371 16</inkml:trace>
  <inkml:trace contextRef="#ctx0" brushRef="#br1" timeOffset="573666.085">14254 14441 309 0,'0'0'617'0,"0"0"-591"0,0 0-12 15,0 0-14-15,0 0 51 16,0 0-20-16,37 0-12 16,-16 0-16-16,0 0-3 15,-5 11 0-15,-3 5 5 16,-6 2-6-16,-7 8 1 16,0 2 0-16,-14 2 21 15,-8 1-19-15,-5-3 1 16,3-9 2-16,8-8 3 15,8-5 0-15,5-4-8 16,3-2-1-16,0 0-5 16,0-8 6-16,0-3-8 0,0 0-12 15,6 3 6-15,5 2 13 16,-2 3-2-16,-2 3 3 16,1 0-6-16,0 0 6 15,1 6 0-15,1 8-6 16,1 3 17-16,-2 0 0 15,-1 0-11-15,2-3 6 16,-1-1-6-16,2-5 0 16,5-4 0-16,11-4-11 15,4 0-88-15,5-10-30 16,0-5-222-16</inkml:trace>
  <inkml:trace contextRef="#ctx0" brushRef="#br1" timeOffset="574039.0406">14725 14593 820 0,'0'0'99'0,"0"0"-85"15,0 0 61-15,0 0-17 16,0 0-21-16,0 0 2 16,-77 23-36-16,71-11-3 15,4-3 0-15,2 5 16 16,0-1-16-16,2-1 0 15,11-1 0-15,3-5-1 16,3-1 3-16,1-5-2 16,1 0 0-16,0-5 6 15,-2-9 2-15,-2-3-8 0,-7-2 0 16,-5 1 10-16,-5 1-10 16,0 1-12-16,-12 5 3 15,-8 0-9-15,-3 6 15 16,0 5-9-16,1 0 7 15,2 0-5-15,7 0 5 16,4 3 5-16,5 1 0 16,4 0-43-16,0-1-17 15,17-3-75-15,10-3-32 16,6-19-163-16</inkml:trace>
  <inkml:trace contextRef="#ctx0" brushRef="#br1" timeOffset="574655.29">15469 13663 219 0,'0'0'227'0,"0"0"-187"15,0 0 57-15,0 0 44 16,0 0-25-16,0 0-46 16,0-3-41-16,0 3 38 0,0 0-60 15,0 0 1 1,0 12-5-16,17 6 0 0,4 6 13 15,3 3-3-15,6 3-12 16,0 1 43-16,-1-1-43 16,-2-3-1-16,-2 2 17 15,-6-3-11-15,1-2 2 16,-5-4-8-16,-3 0 0 16,-3-3 22-16,-1-4-22 15,-1-3 0-15,-4-3 12 16,1-4-11-16,-2 1 11 15,1-2-12-15,0 1 0 16,1 2-13-16,2 0 13 16,-2 2-67-16,1 1-12 15,-3 0-108-15,1-4-197 16</inkml:trace>
  <inkml:trace contextRef="#ctx0" brushRef="#br1" timeOffset="575151.3119">15915 14489 740 0,'0'0'122'0,"0"0"-102"15,0 0 31-15,0 0-28 16,0 0 18-16,0 0-35 16,-4 14 9-16,1 6-12 0,-3 3 5 15,0 4 1-15,-1 4 33 16,-3-2-22-16,0 2-1 16,3-4 16-16,1 0-34 15,1-4 14-15,2-3-15 16,-1-3 0-16,4-4 1 15,0-4-1-15,0-2-14 16,0-6-27-16,2-1-69 16,12-11-39-16,4-9-156 15</inkml:trace>
  <inkml:trace contextRef="#ctx0" brushRef="#br1" timeOffset="575571.3387">16108 14561 831 0,'0'0'63'16,"0"0"-55"-16,0 0-8 16,0 0 24-16,-83 43 40 15,69-29-25-15,5-2-33 16,3-2 13-16,5-3-19 15,1-2 0-15,0 0-2 16,1 0 7-16,15-2-2 16,7 2-3-16,2-1 0 15,-2 1 0-15,-1 1 0 16,-6 0 0-16,-4 2 0 0,-4 1 7 16,-4 3-7-16,-2 1 0 15,-2 1 1-15,0 2-1 16,-2 1 4-16,-10 3 7 15,-2 1 20-15,-2-1-20 16,-1-3 28-16,1 0-30 16,2-5-8-16,1-3 33 15,5-6-34-15,-2-1 0 16,2-2 0-16,0 0-17 16,-1 0-11-16,1-11-154 15,2-7-351-15</inkml:trace>
  <inkml:trace contextRef="#ctx0" brushRef="#br1" timeOffset="576643.2315">17647 13332 289 0,'0'0'525'15,"0"0"-478"-15,0 0-47 16,0 0 13-16,0 0 13 16,0 0 0-16,-7 37-26 15,-1-17 1-15,-2 4 31 16,1 2-27-16,-3 4 6 15,0 1 32-15,-3-2-40 16,3 0 26-16,-1-2-25 16,2 2-3-16,1-3 34 0,-1-1-35 15,1 0 0 1,-1-2 15-16,4-3 2 0,-2-3-17 16,5-2 0-16,-1-4 7 15,2-4-19-15,2-1 16 16,-1-2-4-16,2-1 0 15,0-1 12-15,0-1-28 16,0 2-7-16,0 0-66 16,0-3 2-16,2 0-142 15</inkml:trace>
  <inkml:trace contextRef="#ctx0" brushRef="#br1" timeOffset="578007.5784">17240 14226 688 0,'0'0'112'16,"0"0"-64"-16,0 0 68 15,0 0-28-15,0 0-26 0,0 0-22 16,-1-1-36-16,1 1 7 15,0 0-11-15,-3 6 6 16,0 11-13-16,0 4 15 16,-2 6-8-16,3 2 23 15,-3 1-18-15,4-1 23 16,0-3-28-16,-1-6 6 16,2-4 22-16,0-7-28 15,0 0 0-15,0-5 5 16,0-2 3-16,4-2-13 15,9 0 5-15,8 0-68 16,4-18 17-16,-1-7-143 16,-3-1-396-16</inkml:trace>
  <inkml:trace contextRef="#ctx0" brushRef="#br1" timeOffset="578388.7936">17435 14302 621 0,'0'0'240'16,"0"0"-223"-16,0 0-16 15,0 0 59-15,-55 73 27 16,49-57-65-16,6 3 10 16,0-2-32-16,0-2 0 0,9 0 15 15,7-6-12 1,3-5 2-16,7-4-5 0,3 0 0 15,-1-4 11-15,-4-10-4 16,-5-1-7-16,-5-2 0 16,-7 1 6-16,-7 3-14 15,0-2 5-15,-1 3-4 16,-14 0-6-16,-3 2-1 16,-1 3 2-16,-1 2 3 15,-1 5 17-15,0 0-24 16,3 0 16-16,1 0 0 15,6 0-19-15,6 0 19 0,4 0-30 16,1 0-31 0,0 0-91-16,7-14-108 0</inkml:trace>
  <inkml:trace contextRef="#ctx0" brushRef="#br1" timeOffset="578998.9533">18022 13392 597 0,'0'0'147'16,"0"0"-135"-16,0 0-3 0,0 0 46 16,0 0 49-16,52 92-31 15,-27-67-33-15,3 3 8 16,2 0-42-16,1 3 22 15,1 2 7-15,-4 3-26 16,0 0 28-16,-3 1-24 16,-5-3-6-16,-3-4 24 15,-5-5-28-15,-3-8-2 16,-3-3-1-16,1-4 11 16,-4-4-8-16,2-2-3 0,-3-2 0 15,3 3 2 1,0-2-2-16,3 1-21 0,0 0-52 15,1-3-65-15,-2 2-67 16,4-3-607-16</inkml:trace>
  <inkml:trace contextRef="#ctx0" brushRef="#br1" timeOffset="579703.2417">18665 14239 667 0,'0'0'135'16,"0"0"-64"-16,0 0-45 16,0 0 58-16,0 0 16 15,0 0-83-15,-22 0 2 0,5 4-11 16,-3 5 5-16,-3 1 7 15,0 3-15-15,-2 1 0 16,2-1 9-16,4 1-10 16,4 0 5-16,4 1-9 15,2-2 19-15,5 0-19 16,2-2 0-16,2-2 0 16,0 0-8-16,8-1 11 15,9-2-5-15,5-2 2 16,0-4-26-16,-1 0 23 15,-3 0-30-15,-4-1-2 16,-3-8 32-16,-5-5 0 0,-1 2 3 16,-4-4 0-1,-1 2 8-15,0 0-6 0,0 1 7 16,0 6-9-16,2 3 8 16,-2 3-7-16,0 1 11 15,1 0-12-15,2 0-6 16,2 8-9-16,4 12 4 15,-3 6 11-15,3 1 15 16,-5-1-9-16,0 2 13 16,1-4-19-16,-4-1 10 15,4-2 6-15,-3-5-16 16,4-3 0-16,0-1-6 16,5-7-8-16,1-5-46 15,1 0-78-15,-3-14-300 16</inkml:trace>
  <inkml:trace contextRef="#ctx0" brushRef="#br1" timeOffset="580870.7953">20776 13355 356 0,'0'0'151'0,"0"0"21"16,0 0-84-16,0 0-13 16,0 0-18-16,0 0-25 15,2-2 14-15,-2 2-9 16,0 0-23-16,0 0 25 16,0 0-33-16,0 0 12 15,0 0-3-15,0 0-4 16,0 5-8-16,0 12-3 15,0 5 0-15,-6 3 17 16,-5 3-15-16,0 1 7 16,-3 0 6-16,-2 0-7 0,1 0-4 15,-5 1-4 1,1 0 7-16,-2-1-6 0,-3 3-1 16,1-3 0-16,-4 3 2 15,1-1 3-15,4-5-5 16,1-2 0-16,2-4 3 15,7-6 0-15,-1-2-3 16,3-2 0-16,4-1-5 16,0-3 12-16,3 0-6 15,-1-1-1-15,3 0 0 16,-2-2-8-16,1-1 8 16,2-2 0-16,-1 0-1 15,1 0 4-15,0 0-10 0,0 0 7 16,0 0-26-16,0 0 19 15,0 0-55-15,3-7-63 16,3-7-179 0</inkml:trace>
  <inkml:trace contextRef="#ctx0" brushRef="#br1" timeOffset="581907.1176">20065 14160 309 0,'0'0'33'0,"0"0"-17"15,0 0 75-15,0 0 18 0,0 0 17 16,0 0-70-16,7 6-3 15,-1-6 55-15,4 0-64 16,3 0 5-16,-1 2-3 16,0 3-26-16,1 2-5 15,-2 5-9-15,2 1 7 16,-9 6-14-16,-2 0 1 16,-2 4 0-16,-3 0 13 15,-16-1-7-15,-4-3 5 16,2-2-11-16,3-5 0 15,8-4-7-15,4-4 7 16,2-4-11-16,2 0 10 0,2 0-14 16,0-5 8-16,0-2-29 15,0 2 36-15,0 1-21 16,6 1 21-16,-2 1 0 16,2 2-10-16,-1 0 19 15,1 0-9-15,6 5 0 16,-4 9 1-16,5 4 19 15,0-2-20-15,-4 2 0 16,2-6-1-16,2-1 12 16,-2-3-22-16,9-8 7 15,1 0-130-15,0-10-53 16</inkml:trace>
  <inkml:trace contextRef="#ctx0" brushRef="#br1" timeOffset="582328.8136">20393 14294 520 0,'0'0'238'16,"0"0"-204"-16,0 0-13 15,0 0 55-15,0 0-40 16,0 0 35-16,-18 83-50 15,18-69-12-15,5-5 9 0,8-4-14 16,3-2 7 0,4-3-11-16,1 0 3 0,1 0 23 15,0-11-26-15,-6 0 0 16,-3 2-7-16,-7 4-1 16,-4 4 5-16,-2 1-1 15,0 0 4-15,0 1-18 16,0 13 11-16,0 8 7 15,-7 0 9-15,-1 2-8 16,2 1 23-16,1 1-14 16,4 1-5-16,1-2 19 15,0-4-24-15,0-4 0 16,0-8-3-16,12-4-2 16,7-5-19-16,7-5-80 15,3-21-117-15,2-9-470 16</inkml:trace>
  <inkml:trace contextRef="#ctx0" brushRef="#br1" timeOffset="583055.1236">20954 13537 630 0,'0'0'26'15,"0"0"13"-15,0 0 67 16,0 0-59-16,98 89 50 15,-67-61-52-15,1 2-25 0,-2 2 35 16,-2 2-46 0,-1 1 13-16,-3-1 9 0,-3-2-31 15,0-3 50 1,-4-3-38-16,-1-5-5 0,-1-4 37 16,-2-3-28-16,-2-4 18 15,-1-1-9-15,0 1-22 16,-1-3 37-16,0-1-32 15,-1-2-8-15,-4-2 12 16,-1 0-9-16,2-1 0 16,-2 1-3-16,1-2 3 15,2 0-21-15,1 0-28 16,1 0-40-16,-5 0-26 16,-3-3-148-16</inkml:trace>
  <inkml:trace contextRef="#ctx0" brushRef="#br1" timeOffset="583977.4312">21163 14316 740 0,'0'0'202'0,"0"0"-170"16,0 0 16-16,0 0 34 15,0 0-33-15,0 0 2 16,49 4-49-16,-30-6 0 16,-2 2 22-16,-4 0-24 15,-2 0 0-15,-4 0-4 16,0 10 9-16,-5 4-10 15,-2 5 3-15,0 0 2 16,-6 4-4-16,-13-1 4 16,-2 0 0-16,0-3 11 15,-1-6-9-15,2-3-2 16,10-4 0-16,2-6-26 16,7 0 7-16,1 0 4 15,0 0 10-15,0 0-4 0,0-6-2 16,7 0-2-1,1 1 7-15,-1 3 6 0,2 2-22 16,-4 0 22-16,2 0 0 16,2 4 0-16,1 11 17 15,1 2-11-15,-1 0-6 16,-1-1 5-16,0-3 7 16,-1-1-12-16,-1-1 0 15,7-5-3-15,1-4-16 16,4-2-55-16,6-2-119 15,0-13-230-15</inkml:trace>
  <inkml:trace contextRef="#ctx0" brushRef="#br1" timeOffset="584255.3326">21537 14380 581 0,'0'0'337'15,"0"0"-259"-15,0 0-70 16,0 0 20-16,0 0 7 16,0 0-29-16,6 40 12 15,-3-14 5-15,-1-2-19 16,-1 3 51-16,1 2-41 16,-1-2 4-16,-1 1 12 0,3-5-28 15,-3-1 17 1,0-3-19-16,3-5 0 0,0-2 0 15,3-4 0-15,5-5-28 16,2-3-75-16,0-8-126 16</inkml:trace>
  <inkml:trace contextRef="#ctx0" brushRef="#br1" timeOffset="586090.3094">22618 13329 212 0,'0'0'84'0,"0"0"-21"16,0 0 31-16,0 0-8 16,0 0 34-16,0 0-62 15,-1 0 37-15,1 0-52 16,-3 0 15-16,3 0 13 15,0 0-31-15,0 0 16 0,0 0-19 16,0 0-34-16,0 0 48 16,-1 0-47-16,-1 3-4 15,-4 8 12-15,-3 6-11 16,-4 9-1-16,-2 6 0 16,-5 5 3-16,1 4 22 15,0 0-10-15,-3 4-15 16,0-1 21-16,0 2-20 15,0-4 20-15,0-4-17 16,3-5-4-16,5-8 13 16,5-6-7-16,4-9-6 15,2-3 1-15,1-4 7 16,2-2-12-16,0-1 4 16,0 0 0-16,0 0-18 15,0 0-8-15,0 0-56 0,0-11-24 16,-13 2-276-16</inkml:trace>
  <inkml:trace contextRef="#ctx0" brushRef="#br1" timeOffset="586686.8894">21983 14224 918 0,'0'0'119'0,"0"0"-114"16,0 0 7-16,0 0 33 15,82-58 17-15,-68 57-59 16,-5 1 6-16,-2 0-8 16,-1 0-1-16,-2 11-2 0,-2 6-1 15,-2 4 3 1,0 4 0-16,0 1 0 0,-15-2 1 15,0-3-2-15,0-6 1 16,0-2 0-16,2-4-1 16,5-2 9-16,2-6-11 15,5 1 3-15,1-2-7 16,0 0-7-16,0 0 2 16,0 0 12-16,0 0-7 15,0 0 18-15,0 0-12 16,0 1 1-16,3 3 0 15,6 5-5-15,3 2 6 0,1 3-1 16,-1-2 6 0,2-2 1-16,-4 0-6 0,2-4-1 15,0-1 0 1,9-5-7-16,4 0 4 0,2-5-86 16,6-15-117-16</inkml:trace>
  <inkml:trace contextRef="#ctx0" brushRef="#br1" timeOffset="587082.6968">22436 14239 599 0,'0'0'278'0,"0"0"-256"0,0 0-9 16,0 0 97-16,0 0-72 15,-81 68-14-15,81-59-19 16,0-3 8-16,0 2-12 16,6-1-1-16,7 0 0 15,1 1 11-15,1-1-10 16,-1 1-1-16,0 1 1 16,-4-1 10-16,-1 2-17 15,-3 1 6-15,-1 2 0 16,-1 0-1-16,-4 3 9 15,0 0-2-15,0 0 5 16,-3 0-4-16,-7-2 28 16,-4 2-30-16,-1-2 8 15,0-3 16-15,0-2-25 0,3-3-4 16,8-3 0-16,2-3-7 16,2 0 4-16,0-3-65 15,0-19-60-15,11-7-123 16</inkml:trace>
  <inkml:trace contextRef="#ctx0" brushRef="#br1" timeOffset="587800.8271">22963 13305 642 0,'0'0'126'0,"0"0"-78"15,0 0-2-15,0 0 28 0,0 0 12 16,85 21-70-16,-58-8 37 15,4 1-31-15,2 5-5 16,3 1 23-16,0 6-32 16,1 3 19-16,2 3-27 15,-4-3 4-15,0 0 14 16,-5-1-9-16,-3-3-9 16,-6 0 17-16,-1-2-14 15,-3-1 11-15,-7-5-14 16,-1-3 0-16,-3-4 21 15,-2-4-18-15,0-2-3 16,-3-2 5-16,2-1 2 0,2 1-4 16,1 0-3-16,7 3-12 15,2-4 6-15,0-1-96 16,0 0-72-16,-5-3-306 16</inkml:trace>
  <inkml:trace contextRef="#ctx0" brushRef="#br1" timeOffset="588484.7298">23588 14235 824 0,'0'0'72'16,"0"0"-10"-16,0 0-39 16,0 0 33-16,0 0 59 0,0 0-85 15,23-26-16-15,-23 26-6 16,0 3-1-16,0 14-14 16,-5 3 0-16,-4 6 7 15,0 3 29-15,2 0-28 16,2-4-1-16,1-3 19 15,4-6-18-15,0-4 6 16,4-4-7-16,12-7 0 16,7-1-1-16,7 0 7 15,0-9-3-15,-3-6-3 16,-7-1 1-16,-6 1-2 16,-5 3-9-16,-6 4 10 15,0 4-1-15,-3 1 1 0,1 1 0 16,-1 2 12-16,0 0-4 15,0 0-14-15,0 0 6 16,0 2 0-16,0 13-21 16,0 6 17-16,-3 4 4 15,-3 4 3-15,1 1-2 16,2 1 22-16,1-1-23 16,2-3 5-16,0 0 0 15,0-1-5-15,12-4-6 16,3-2-8-16,2-8-98 15,-3-10-70-15,-2-2-626 16</inkml:trace>
  <inkml:trace contextRef="#ctx0" brushRef="#br1" timeOffset="592305.8768">17192 15666 394 0,'0'0'72'15,"0"0"-57"-15,0 0 44 16,0 0 22-16,0 0-17 15,0 0-3-15,0 0-23 16,0 0 30-16,-4 32 18 16,4-23-63-16,0-1 70 15,0-2-65-15,0 2 15 16,0-6-34-16,0-2 0 16,0 1 26-16,0-1-11 15,4 0 8-15,4-3 29 16,4-19-24-16,7-7-18 0,3-9-19 15,1-1 7-15,-7 0 0 16,-1 3-7-16,-4 5-2 16,-1 9-4-16,-1 10 6 15,-5 5-7-15,-2 7-1 16,-1 0-45-16,2 0 29 16,5 11-13-16,4 5 37 15,-2-2 1-15,1-2-1 16,0-4 0-16,-2-5-2 15,1-3 6-15,6 0 7 16,-2-11-11-16,9-12 0 16,-1 0 0-16,-2-4 12 0,-2 2-14 15,-3-1 2-15,-3 4 0 16,-2 3 4-16,-2 9-4 16,-5 3 0-16,1 5-9 15,-4 2 9-15,1 0-12 16,4 2 6-16,1 14-16 15,3 9 21-15,1 6 1 16,-5 4 0-16,1-2-1 16,-5 0 7-16,1-5-4 15,2-2-2-15,10-7-33 16,2-3-40-16,13-9-102 16,3-7-27-16</inkml:trace>
  <inkml:trace contextRef="#ctx0" brushRef="#br1" timeOffset="592875.0978">17926 15576 279 0,'0'0'493'0,"0"0"-422"16,-82 42-45-16,55-23 26 15,3 2 10-15,8-5 6 16,8 1-67-16,8-1 15 15,0-2-16-15,8-1-1 16,14-3 1-16,7-5 3 0,5-3 12 16,0-2-15-16,-1 0 0 15,-8-3 5-15,-9-7-5 16,-5 1 0-16,-11-1-10 16,0-2 2-16,-3-2 5 15,-13 0-25-15,-1-2 9 16,-2 7-6-16,3 0 14 15,5 4 11-15,5 5-9 16,5 0 9-16,-1 0 0 16,2 0 0-16,0 0-14 15,0 0 7-15,0 0-1 16,2 8-10-16,8 2 7 16,5-2 22-16,6-1-12 0,6-6 1 15,6-1 0 1,4 0 12-16,-3-12-3 0,-2-7-9 15,-6-4 28-15,-8-1-20 16,-4-1 7-16,-8-1 0 16,-6 0-11-16,0-1 38 15,-2 3-37-15,-12 0-4 16,-4 6 32-16,1 4-32 16,2 6 3-16,0 4-4 15,5 1 15-15,2 3-39 16,-2 0 20-16,4 0-24 15,4 10-54-15,2 5-76 16,6-1-8-16,18-5-83 16</inkml:trace>
  <inkml:trace contextRef="#ctx0" brushRef="#br1" timeOffset="593167.4253">18417 15477 563 0,'0'0'248'0,"0"0"-178"16,0 0-60-16,0 0 9 16,0 0 68-16,0 0-47 15,-72 60-8-15,56-41-20 16,5-2-4-16,5 0 2 16,5 1-10-16,1 2 10 15,0 0-19-15,0 1 9 0,7 0 0 16,9-3 3-1,1-4 6-15,2-4 1 0,1-4-10 16,5-6 0-16,5 0 48 16,3-2-47-16,4-13-2 15,5-4-13-15,-6-2-108 16,-6 2-145-16</inkml:trace>
  <inkml:trace contextRef="#ctx0" brushRef="#br1" timeOffset="595070.9529">19156 15595 675 0,'0'0'164'0,"0"0"-104"15,0 0-24-15,0 0 0 16,0 0 62-16,0 0-73 16,16-5 0-16,4-11-10 15,9-4-12-15,0-4 5 16,0-2-8-16,-5-1 0 15,-3-2 3-15,-8 0-3 16,-6-1-13-16,-5 2 11 16,-2 3-27-16,0 2 21 15,-5 6 3-15,-5 4 5 16,4 5 5-16,0 3-5 16,3 4 0-16,3 1-6 15,0 0 16-15,0 0-22 0,0 7-1 16,0 15 13-1,0 9-10-15,0 6 23 0,0 2-5 16,0 3-7-16,0 3 7 16,0 0 24-16,0 0-32 15,0-7 0-15,-1-4 23 16,-1-5-21-16,1-10 2 16,1-6-3-16,-2-9 8 15,2-4 3-15,0 0-9 16,0 0 11-16,0-17 20 15,12-7-34-15,7-6-10 16,4 2-4-16,-1 4-35 0,-4 12 43 16,-6 7-6-1,-3 5-8-15,-2 0 9 0,3 8-3 16,0 9 14-16,2 2 0 16,0-2 2-16,4-1-4 15,1-6 2-15,0-3 0 16,3-4 14-16,5-3-8 15,4-2 1-15,2-14-7 16,2-5 6-16,-5-1 6 16,-6 2-12-16,-6 2-13 15,-6 7 6-15,-6 4-5 16,-4 4 9-16,0 3-1 16,0 0-6-16,-6 0-3 0,-7 3 13 15,-1 11-11 1,0 0 8-16,4 0 3 0,5 0-1 15,2-1 0-15,3-4 1 16,0 2-2-16,0-5 2 16,18-4 0-16,9-2 10 15,8 0-10-15,7 0 25 16,0-8-25-16,-5 0 0 16,-7 1-3-16,-8 6 3 15,-10 1-26-15,-7 0 21 16,-2 0-42-16,-3 0 32 15,0 8 12-15,-12 6 6 0,-3-2 13 16,-2 2-1 0,5 1-3-16,2-2 27 0,1 4-33 15,5-1-6 1,4 1-6-16,0-5 6 0,4 0 1 16,14-6 2-16,4 0-3 15,-1-5 17-15,3-1-14 16,-3 0-1-16,-6-2-2 15,-2-11-12-15,-8-2 9 16,-5-2-40-16,0 0-19 16,0 1 29-16,-12-1-60 15,-5 6-16-15,1 3 15 16,3 8 94-16,2 0-52 0,4 0-7 16,2 4 59-1,5 4 23-15,0-1-23 0,0 0 4 16,5 0 6-16,11-4 65 15,5-3-36-15,3 0-16 16,6 0-3-16,3-11-4 16,-2-6-6-16,3-4-20 15,-10 0 7-15,-5-1 3 16,-8 0 81-16,-4 0-51 16,-5 0 6-16,-2-1-2 15,0 4-28-15,0 1 11 16,0 5-15-16,0 7 11 15,0 5-26-15,0 1 11 16,0 0-9-16,1 17-7 0,1 9 16 16,-2 7-1-1,0 4 3-15,0 2 0 0,0 1 26 16,0-5-26 0,0-5 0-16,0-9-13 0,0-8 23 15,0-9-10-15,0-4 0 16,0 0 5-16,4-7 29 15,4-17-34-15,1-5 0 16,3-10 9-16,-3-2-8 16,4-4 1-16,0 0-2 15,4-2 0-15,2 2-14 16,4 6 1-16,-1 6 3 16,-1 9-1-16,-2 10 14 15,-4 6-6-15,0 6 2 0,-3 2 1 16,0 0-21-16,-2 17 21 15,-5 10 0-15,-4 6 15 16,-1 5-11-16,-7 4 22 16,-17-1 5-16,-4-2-14 15,-4-2 10-15,3-7-27 16,-3-2 0-16,4-6-2 16,0-4-27-16,-5-5-113 15,-3-9-323-15</inkml:trace>
  <inkml:trace contextRef="#ctx0" brushRef="#br1" timeOffset="595657.3724">17732 16591 648 0,'0'0'173'16,"0"0"-173"-16,117 0-25 15,-26-7 25-15,14-3 16 16,16 0 5-16,9 0 67 15,7-2-40-15,2 0 2 16,7-3-25-16,6 1-21 0,2 0 24 16,4 0-28-1,-9 2-3-15,-15 1 3 0,-20 4 0 16,-23 0 6-16,-21 4-6 16,-18-2 0-16,-12 2 49 15,-14-1-46-15,-8 2-3 16,-11 2 4-16,-4 0-2 15,-3 0-2-15,0 0 1 16,0 0-1-16,-10 0-1 16,-4 0-65-16,-2 2-26 15,-2-2-53-15,-2 0-165 16</inkml:trace>
  <inkml:trace contextRef="#ctx0" brushRef="#br1" timeOffset="598000.5726">7694 4113 383 0,'0'0'105'15,"0"0"-92"-15,0 0 12 16,0 0 34-16,0 0-12 16,0 0-2-16,0 0-45 15,-14-6 13-15,14 6-18 16,0 0 5-16,0 0-5 16,11 0-8-16,4 0 25 15,7 0-12-15,5 0 0 16,9 0 8-16,1 0 13 0,3 0-21 15,-1-1 0 1,-3-2 1-16,-2 3 13 0,-5 0-18 16,-7 0 4-16,-9 0 0 15,-2 0-12-15,-4 0 12 16,-4 0 0-16,-3 0-1 16,0 0 20-16,0 2-26 15,0-2 7-15,0 0 0 16,2 0-14-16,1 1 14 15,1 2-48-15,3 1-13 16,3-4-64-16,-4 0-272 16</inkml:trace>
  <inkml:trace contextRef="#ctx0" brushRef="#br1" timeOffset="601238.5079">13686 7449 214 0,'0'0'19'0,"0"0"-1"16,0 0 81-16,0 0-97 15,0 0 42-15,0 0 28 16,0 0-58-16,-12 0 42 16,12 0 34-16,0 0-77 15,0 0 47-15,0 0-60 16,0 0 1-16,0 0 8 0,0 0 12 15,0 0-23-15,0 0 2 16,0 0 0-16,0 3-15 16,0 1 15-16,0 1 0 15,0 1-7-15,-3 2 28 16,-1 1-19-16,1 2-2 16,-1 1 0-16,0 5 15 15,1 1-15-15,0 5 0 16,0 2 35-16,0 0-22 15,3 5 15-15,0-4-25 16,0 2 0-16,0 0 50 16,0-3-53-16,-2 1 0 15,2 0-2-15,0-1 33 16,0-1-30-16,0 2-1 16,0 0 0-16,0 2 14 15,0 4-10-15,0 3-4 0,0 7 28 16,0-3-24-16,0-2 20 15,0-2-24-15,0-3 16 16,0-3 8-16,2-3-24 16,1 3 0-16,-2-2 3 15,2-1 12-15,-1 3-15 16,1-2 0-16,0 5 3 16,2-1 2-16,-2-2-5 15,1 4 0-15,-1-2 5 16,1 0 15-16,-1 0-12 15,2-1-8-15,-1-4 0 0,-1 1 17 16,-2-4-17-16,2-1 0 16,-1 2-12-16,2-2 28 15,-1 2-19-15,0 0 3 16,0 1 0-16,2 1 9 16,-2 2-9-16,3 2 0 15,-2 0-11-15,-1 3 32 16,0-1-23-16,2 2 2 15,-2 2 0-15,0 3 9 16,0 4-9-16,1 3 0 16,0 0-2-16,-1-1 9 15,0 0-8-15,2-1 1 16,0-1 0-16,-1-2 2 0,3 0 3 16,-1-1-5-1,-3 0 0-15,0-2 9 0,-3-2-1 16,0-3-8-16,0 0 2 15,0-1-8-15,0-1 14 16,0 2-8-16,0-2 0 16,0 2 13-16,0-2-10 15,0 2-3-15,0-1 0 16,0 1-2-16,-3 0 6 16,-1 1-4-16,-1 0 0 15,1-3 3-15,0 2 2 16,1-1-5-16,3-3 0 0,-2 3 8 15,2 4-6 1,-1 0-2-16,1 3 0 0,-2 2 2 16,2-4 5-1,0 1-7-15,-3-1 0 0,0 0-3 16,0 1 3-16,-2 0-2 16,0 0-5-16,-1-2 14 15,3-1-2-15,-4-3-5 16,3 1 0-16,-2-3-2 15,-1 3 2-15,-1-3-5 16,1-1 4-16,-2 0 2 16,0-2 11-16,2-1-12 15,2-3 0-15,0 0-8 16,1 2 16-16,-2-3-8 16,0 1 0-16,2-1 7 0,-1 2-18 15,-1-3 11-15,-1 2 0 16,1-4 1-16,0-2 3 15,3-1-5-15,0-3 1 16,1-1 0-16,1 0-3 16,1 1 3-16,0 1 0 15,0 2-10-15,0-1 22 16,0 2-13-16,0 1 1 16,0 1 0-16,0-2-3 15,0-1 3-15,0 3 0 16,-2 1 1-16,-1 2 1 15,-1-1-1-15,1 0-1 0,0-1 0 16,2-1-10 0,1-2 13-16,-2-1-3 0,2 1 2 15,-1 0 3-15,-1-1-5 16,2 1 0-16,0 1 0 16,-1-1-4-16,1 2 4 15,0-1 0-15,-3 2 2 16,3-1 4-16,0 2-10 15,0 1 4-15,-3-2 0 16,1-2-6-16,-2-3 6 16,3-1 0-16,0-5-4 15,-2-1 18-15,2 1-16 16,1-4 2-16,0 1 0 16,-2-3-23-16,2 0 16 0,0 1-27 15,0 4-12-15,0 2-30 16,0 3-7-16,12 1-28 15,-1 0-81-15,-4-5-133 16</inkml:trace>
  <inkml:trace contextRef="#ctx0" brushRef="#br1" timeOffset="618450.0342">360 6128 441 0,'0'0'107'0,"0"0"-54"15,0 0 5-15,0 0 8 16,0 0-34-16,0 0 41 16,0 0-33-16,0 0-37 15,3 0 43-15,-3 0 52 16,7 0-96-16,1 1 0 16,5 2 2-16,5 2 14 15,5 0 0-15,6-2-8 16,2 1 25-16,0-4-30 15,1 0 1-15,-2 0 13 16,-2 0-19-16,-5 0 16 16,-1 0-16-16,-4-6 6 0,-9 3 1 15,-3 0-7 1,-4-2 0-16,-2 2-4 0,0-3-42 16,0-6-38-16,-5 0-141 15,-13-5-502-15</inkml:trace>
  <inkml:trace contextRef="#ctx0" brushRef="#br1" timeOffset="618831.8696">489 5891 756 0,'0'0'57'0,"0"0"-17"0,0 0-40 15,0 0 9-15,0 0-9 16,0 0 11-16,29-5-3 16,-5 5 21-16,9 5-28 15,2 2 4-15,-2 5 15 16,-3 6-17-16,0 4 25 16,-5 3-28-16,-2 3 1 15,-4 3 32-15,-4 5-19 16,-3 5-7-16,-8 2 6 0,-2 3-10 15,-2-2 27 1,0 0-22-16,0-2-2 0,-9-5 13 16,0-4-8-16,0-5-9 15,0-6-2-15,-1-6 0 16,-1-4 4-16,2-4-4 16,-1 1-11-16,-4-1-1 15,-6-3-104-15,3-5-101 16</inkml:trace>
  <inkml:trace contextRef="#ctx0" brushRef="#br1" timeOffset="684730.5279">764 15693 644 0,'0'0'151'0,"0"0"-132"0,0 0-8 16,0 0 3-16,0 0 41 16,0 0 12-16,0 0-39 15,-6 2-25-15,6-2 12 16,0 0-10-16,0 0 17 15,0 0 1-15,4 0-21 16,10 0 27-16,7-8 22 16,4-9 3-16,9-5-19 15,-2-6-29-15,-1-1 14 16,-4-3-20-16,-6 2 7 16,-5-1-2-16,-5 1-5 15,-4 6 0-15,-4-1 0 0,-3 8 8 16,0 4-11-16,0 7 3 15,0 2 0-15,-6 4-14 16,-1 0 10-16,-4 0-6 16,-2 16 9-16,-2 6-8 15,-1 6 8-15,2 5 1 16,5 0 0-16,0 1-10 16,6 0 10-16,2 0 0 15,1 1 0-15,0-2-1 16,0 1-7-16,6-5 8 15,7-3 0-15,1-1 4 0,2-4-4 16,2-4 0 0,3-2-3-16,1-4 9 0,-1-3-6 15,0-5 2-15,1-1-2 16,-7-2 17-16,3 0-17 16,-3 0 0-16,4-10 0 15,-1-2 3-15,2-7-6 16,-4-5-70-16,-2-6-123 15,-6-3-293-15</inkml:trace>
  <inkml:trace contextRef="#ctx0" brushRef="#br1" timeOffset="686184.5172">842 15666 725 0,'0'0'88'0,"0"0"-71"16,0 0-17-16,0 0-4 16,0 0-5-16,0 0 8 15,-23 39-14-15,44-39 23 16,6 0-8-16,0-4 7 16,1-14 1-16,-6-6-5 15,-8-3 5-15,-11 0-8 16,-3 1 1-16,0 3-1 15,-17 6 0-15,-5 8 30 16,-2 9-30-16,-1 0 23 16,0 20-23-16,-1 12 0 0,5 4-10 15,5 0 10 1,16 3-28-16,3-5 4 0,33-10-84 16,10-13-207-16</inkml:trace>
  <inkml:trace contextRef="#ctx0" brushRef="#br1" timeOffset="687445.3099">1628 15816 607 0,'0'0'132'0,"0"0"-68"16,0 0 12-16,0 0 26 16,0 0-36-16,0 0 16 15,-3-3-69-15,3-2 5 16,3 1-9-16,4 2 3 16,5 2-19-16,3 0 7 15,3 0-2-15,-2 9-3 16,-5 11 6-16,-1 7-1 15,-10 3 2-15,0 5-2 16,-12 4-4-16,-16 4-7 0,-4-7-37 16,1-2 46-16,6-15-27 15,12-9 24-15,8-8 1 16,2-2 8-16,3 0 0 16,0-5-4-16,0-4-21 15,0 2 10-15,0 1 11 16,8 2-1-16,3-1 1 15,3 5 3-15,2 0 16 16,5 0-16-16,0 5-2 16,4 4 24-16,-2 1-21 15,-1 0-4-15,-1 1 0 16,0-2 5-16,-2-2-5 16,5-4-32-16,0-3-126 0,-2-3-145 15</inkml:trace>
  <inkml:trace contextRef="#ctx0" brushRef="#br1" timeOffset="688105.1629">1830 15698 548 0,'0'0'79'0,"0"0"-51"15,0 0-24-15,0 0 89 16,0 0 24-16,0 0-56 16,28-3 51-16,-5-9-61 15,1-3-13-15,-2-1 3 0,-1-2-39 16,-6-1 7-16,0-2-4 15,-6-3-1-15,0-3-6 16,-7 2 3-16,-2-1-1 16,0 4 7-16,0 5 0 15,-8 5-14-15,-1 7 7 16,6 3 0-16,-3 2-8 16,2 0 4-16,1 0-12 15,-2 7 7-15,1 6-3 16,-1 8 11-16,1 5 0 15,2 1 1-15,2-1-3 16,0-1 3-16,0-5-4 0,6 1 1 16,5-4 6-16,3-4 10 15,2-1-13-15,-2-4 4 16,3-4 4-16,1-4 1 16,-1 0 0-16,6 0-9 15,4-4 12-15,3-8-17 16,-2-6 5-16,5 1-111 15,-6-3-118-15</inkml:trace>
  <inkml:trace contextRef="#ctx0" brushRef="#br1" timeOffset="688607.6679">2326 15508 581 0,'0'0'179'0,"0"0"-152"16,0 0-6-16,0 0 26 15,0 0 18-15,0 0-8 16,40 11 19-16,-17-7-42 16,5-1-33-16,-3-1 17 15,3-1-18-15,-1-1 9 0,0 0-28 16,-1 0-26-1,-3 0-81-15,-2-9-175 0</inkml:trace>
  <inkml:trace contextRef="#ctx0" brushRef="#br1" timeOffset="688870.0234">2795 15371 776 0,'0'0'98'0,"0"0"-95"16,0 0 53-1,0 0-33-15,0 0 19 0,0 0-42 16,14 26 7-16,-8-7 43 16,6 1-47-16,-3-2 11 15,-2 3 8-15,1-4-22 16,-1-1 0-16,4-2-8 15,-2-2-40-15,4-4-58 16,-4-7-137-16</inkml:trace>
  <inkml:trace contextRef="#ctx0" brushRef="#br1" timeOffset="689244.6734">3132 15291 295 0,'0'0'277'16,"0"0"-217"-16,0 0 18 15,0 0 22-15,0 0 3 16,0 0-39-16,93 88 3 0,-70-59-55 16,0 4 4-16,1 10 17 15,-3 6-27-15,-6 8 2 16,0 5-8-16,-9 2 2 16,-3 4 0-16,-3 3 4 15,0 7 2-15,-14 1-8 16,-13 5-48-16,-11-3-6 15,-1-8-74-15,-6-4-67 16,-7-8-85-16</inkml:trace>
  <inkml:trace contextRef="#ctx0" brushRef="#br1" timeOffset="689844.9688">1474 15522 610 0,'0'0'130'0,"0"0"-122"0,0 0-4 15,0 0 23 1,0 0 2-16,-70 98 5 0,49-55 12 15,2 9-25-15,1 5 26 16,3 7 0-16,4 8-38 16,7 9 26-16,2 5-31 15,2 4 11-15,0-6-2 16,20-1-10-16,15-4-1 16,12-4-2-16,13-9-1 15,18-6-21-15,13-10-23 16,8-10-98-16,-2-13-218 15</inkml:trace>
  <inkml:trace contextRef="#ctx0" brushRef="#br1" timeOffset="692131.8096">597 16279 634 0,'0'0'62'0,"0"0"-62"15,0 0-8-15,0 0 8 16,0 0 1-16,0 0 37 0,0 0 39 16,110 4-28-16,-74-4-2 15,0 0 6-15,-6-4-50 16,-5-4 18-16,-3 1-3 16,-8-1-16-16,0-1-2 15,-7-1 5-15,-4 2 3 16,-3-1-11-16,0-5 3 15,-3 2-56-15,-15-1-13 16,1 3 15-16,-5 4-3 16,0 6 23-16,-2 0 0 15,6 0 25-15,0 3 2 16,9 1 7-16,6-2 44 16,3-2-31-16,0 0-13 0,0 0-2 15,3 0 2-15,12 1 23 16,6-1 8-16,4 2 7 15,2 0-6-15,0 3-17 16,-2 2 3-16,-5 4-18 16,-4 3 8-16,-2 3-2 15,-7 4-6-15,-1 4 0 16,-6 4 8-16,0 2 25 16,0-3-7-16,-2-3-16 15,-6-3 6-15,2-5-4 16,-2-3-10-16,2-6 3 15,3 0-5-15,-4-4 0 0,-1 1-21 16,-2-5-86 0,-8 0-195-16</inkml:trace>
  <inkml:trace contextRef="#ctx0" brushRef="#br1" timeOffset="694522.781">1237 8351 42 0,'0'0'20'0,"0"0"-9"0,0 0-3 16,0 0 48-16,0 0-48 15,0 0 78-15,0 0 19 16,-3-38-56-16,1 35 1 16,2-1 0-16,-1-1-32 15,-1 4 96-15,2-3-65 16,-1 1-29-16,-2 0 33 15,3-1-45-15,-2 0 31 16,1-2-25-16,-1 2-8 16,2 1 56-16,0 0-46 15,0 3-8-15,0 0-1 16,-1 0 6-16,1 0-15 0,0 0 2 16,0 0 0-16,0 0-19 15,-2 0 19-15,-2 6 0 16,0 7-2-16,-4 2 6 15,5 2-4-15,-3-2 0 16,1 4 6-16,-2-1-8 16,2 3 2-16,1 1 0 15,0 5-17-15,1-1 35 16,-2 4-22-16,1 1 4 16,4 3 0-16,-3-1-2 0,3 3 2 15,0-1 0 1,0 0-14-16,0 1 36 15,0-3-33-15,0-2 11 0,0-2 0 16,0 0 13-16,0-2-13 16,0 2-3-16,0 0-4 15,0 3 14-15,0 0-13 16,-3 1 6-16,3 4 0 16,0 1-7-16,0 2 7 15,0 0 0-15,0 1-3 16,0-7 25-16,6 2-31 15,-2-5 9-15,-4-6 0 16,3-1 6-16,-3-1-6 16,2-3 0-16,1 2-4 15,-2 0 18-15,1-2-17 16,-1 0 3-16,-1-1 0 0,2 0 3 16,-2 2-2-16,0 1-1 15,0 0 0-15,0 2 15 16,0-2-14-16,0-1-1 15,0-2 0-15,0 1 7 16,0-1 2-16,0-2-8 16,0 3-1-16,0 0 21 15,0 2-4-15,0 1-17 16,0-1 0-16,0 3 0 16,0-2 5-16,0 4-5 15,0-2 0-15,0-2 12 0,1 1-17 16,2 2 5-1,0-3 0-15,0-1-3 0,1-1 7 16,-2 1-5-16,-1-4 1 16,1 0 0-16,-2-3 13 15,3-1-13-15,0-1 0 16,0-1 4-16,-3-5-2 16,0 3-2-16,0-3 0 15,0-2 1-15,0 0 0 16,0-1-1-16,0 1 0 15,0 2-1-15,0-2 3 16,0-1-4-16,-9 2-42 16,-4-4-76-16,-11-2 41 0,0 0-216 15</inkml:trace>
  <inkml:trace contextRef="#ctx0" brushRef="#br1" timeOffset="695152.866">867 9956 494 0,'0'0'13'0,"0"0"105"0,0 0-71 16,0 0-37-16,0 0 79 16,0 0-74-16,-9-14-7 15,9 14-6-15,0 0 3 16,0 0-10-16,0 8 2 16,0 3 3-16,3 3 23 15,0 1-23-15,3 4 0 16,3 0 36-16,1 3-35 15,2 3 23-15,1 1-24 16,1 2 1-16,2 0 13 16,-1-2-14-16,0 1 0 15,0-4-10-15,0 0 21 16,-3-4-11-16,0 0 0 0,0-2 8 16,0-2-25-16,-3-2 17 15,3-4 0-15,-2 1-1 16,2-4 17-16,-3-1-16 15,0-2 0-15,-1-3 12 16,0 0 1-16,4 0 1 16,2-6-2-16,8-14 27 15,2-2-26-15,6-5 2 16,-2 2-15-16,-3-1 0 16,1 1-4-16,-8-1 4 15,-2 4 0-15,-2 0-11 16,-7 3 22-16,0 5-11 0,-3 2 0 15,-4 2 2 1,4 1-26-16,-1 1 24 0,-3 3-61 16,6-2 20-16,-1 0-102 15,2 0-107-15</inkml:trace>
  <inkml:trace contextRef="#ctx0" brushRef="#br1" timeOffset="707227.438">2023 16727 364 0,'0'0'388'0,"0"0"-356"16,0 0-12-16,0 0-20 16,0 0 0-16,0 0-1 15,0 0 6-15,0 0 24 0,97 0 17 16,-54 0-40-16,5-3 31 15,0-2-27-15,5-1 3 16,-3-3 25-16,2-3-30 16,0 2 3-16,-4-2-10 15,-5 4 12-15,-9 2-14 16,-10 4 1-16,-12 1 0 16,-9 1-7-16,-3 0-19 15,0 0-10-15,0 0 2 16,-22 1-71-16,-14 11 9 15,-12 2-190-15</inkml:trace>
  <inkml:trace contextRef="#ctx0" brushRef="#br1" timeOffset="707500.0363">2087 16772 771 0,'0'0'73'0,"0"0"-69"16,0 0-4-16,0 0 12 15,90-31 27-15,-56 21-27 16,7 0-7-16,4 2 14 16,0 1-17-16,-3 0-3 0,-2 7 1 15,-1 0 0 1,-2 0-11-16,-7 0 1 0,0 0-70 15,-5 7 9-15,-8-6-82 16,-13-1-210-16</inkml:trace>
  <inkml:trace contextRef="#ctx0" brushRef="#br1" timeOffset="841460.1078">4982 16383 492 0,'0'0'244'16,"0"0"-172"-16,0 0-72 16,0 0 6-16,0 0 93 15,0 0-40-15,0 0-26 16,0 0-21-16,0 0 10 16,0 0 12-16,0-5 4 15,0-7-19-15,0-4 1 16,6-5-19-16,2-8 11 15,2-5-12-15,3-5 0 0,-2-3 9 16,5 2-9-16,-5 7-2 16,-2 11-1-16,-1 10 6 15,-6 12-1-15,1 0-2 16,-3 0-17-16,3 17 8 16,5 11 5-16,2 6 4 15,2 0 0-15,-4-7 1 16,5-8 1-16,-4-6-2 15,-2-6-3-15,-1-5 3 16,-3-2 2-16,4 0 0 16,1-13 13-16,7-15 10 15,4-11-9-15,4-9-15 16,-4 4-1-16,2 1 0 16,-3 8 10-16,-3 7-10 15,-2 8 0-15,-4 9-6 0,-4 6 3 16,-2 4 3-16,-2 1-4 15,1 0 4-15,2 10-19 16,3 12 19-16,-3 9-9 16,3 7 19-16,-7 7-5 15,0-1-5-15,0 3 1 16,0-3 4-16,-7-5-4 16,6-5-2-16,1-5-52 15,0-11-77-15,1-13-60 16,19-5-312-16</inkml:trace>
  <inkml:trace contextRef="#ctx0" brushRef="#br1" timeOffset="841979.5697">5561 16271 778 0,'0'0'43'15,"0"0"-21"-15,0 0-15 16,0 0 46-16,0 0-2 15,-75 75-44-15,75-66-6 16,12-3-1-16,9-4 1 16,8-2 7-16,0 0 22 15,1-10-19-15,-3-4-2 16,-6 0-4-16,-9 4-4 16,-8-2 1-16,-4 3-2 0,0 1 0 15,-7 1-4 1,-11 1-12-16,0 3 16 0,-1 3-3 15,2 0 0-15,1 0-2 16,4 0 5-16,2 13-11 16,4-1 11-16,0 4 0 15,6 0-5-15,0-2 0 16,6-3 3-16,13-2 2 16,6-9 0-16,2 0-4 15,3 0 12-15,-3-20-3 16,1-4 16-16,-4-3-5 15,-9-4-3-15,-2-1-6 16,-8 3-6-16,-5 1 19 16,0 6-14-16,-3 3-4 0,-12 8 10 15,0 5-9-15,-6 6 1 16,0 0-4-16,-3 6 0 16,4 7-8-16,6-3 8 15,6 0-20-15,8-3-51 16,0 0-67-16,11-5-30 15,11-2-93-15</inkml:trace>
  <inkml:trace contextRef="#ctx0" brushRef="#br1" timeOffset="842204.262">5902 16102 609 0,'0'0'205'0,"0"0"-192"16,0 0-6-16,0 0 32 15,0 0 27-15,0 0-14 16,-50 89-41-16,41-64 2 16,4-1 6-16,4 2-13 15,1-6 1-15,0-3-7 16,10-3 0-16,13-4-3 16,5-10 3-16,9 0-9 15,7-14-59-15,1-16-174 16</inkml:trace>
  <inkml:trace contextRef="#ctx0" brushRef="#br1" timeOffset="842947.0954">6165 16182 710 0,'0'0'57'15,"0"0"-12"-15,0 0-41 16,0 0 77-16,-55 79-42 16,55-70-36-16,3-2 10 15,13-5-4-15,9-2 10 16,4 0 21-16,5-13-39 0,-2-3 7 16,-6-2-8-16,-6-1-3 15,-11 5 1-15,-8 3-12 16,-1 2-18-16,0 2 31 15,-10 5-14-15,-5 2 7 16,0 0 8-16,2 0-9 16,4 7 4-16,1 0 5 15,8 0-13-15,0-3 6 16,0 2 0-16,0-2 0 16,15-1 4-16,4-3 3 15,5 0 13-15,1-2 2 16,4-14-4-16,-2-9 16 15,1-2-24-15,-2-4 0 16,-6-1 8-16,-3 1-5 16,-4 2 17-16,-4 0 4 0,-4 2-14 15,-2 5 29-15,-3 5-27 16,0 5-2-16,0 5 8 16,0 5-19-16,0 2 1 15,0 0-3-15,-3 9-9 16,-5 11 5-16,0 8-3 15,1 8 7-15,-2 3 3 16,3 5-1-16,2 2 4 16,0 1-6-16,3-2-6 15,1-4 1-15,0-7 10 16,0-3-7-16,9-6 2 16,8-8 0-16,-1-3 0 15,5-6 0-15,0-5-3 0,0-3 3 16,-3 0 1-1,-2-4-1-15,-4-9 0 0,-3-1 8 16,-6-4 3-16,-3 1-11 16,0 0 1-16,0 2-10 15,-12 1-8-15,-1 4 14 16,-1 5-20-16,-2 5-34 16,2 0-24-16,0 5-86 15,3 8-204-15</inkml:trace>
  <inkml:trace contextRef="#ctx0" brushRef="#br1" timeOffset="843675.2209">7755 15715 644 0,'0'0'83'0,"0"0"-19"16,0 0-11-16,0 0 46 0,0 0-20 16,0 0-16-16,-31-55-14 15,23 55-27-15,-8 0 17 16,1 0-34-16,-10 8 2 16,-5 10-2-16,-2 5-5 15,2 4 0-15,4 2 0 16,6-4-6-16,11-2 0 15,8 0 6-15,1-6-6 16,1-1 3-16,22-5 3 16,5 0 0-16,3-3 0 15,2-1 0-15,-6 0-9 0,-4 0 10 16,-9 0-1 0,-6 3 0-16,-4 2-10 0,-4 1 9 15,0 3-5-15,-4 4 6 16,-10-2 15-1,0-3-15-15,1-2 0 0,3-1-4 16,4-4 16-16,0-2-21 16,5 0 9-16,-1-3-6 15,2-1-77-15,0-2-41 16,0 0-107-16,5-16-364 16</inkml:trace>
  <inkml:trace contextRef="#ctx0" brushRef="#br1" timeOffset="844177.2289">7964 15823 742 0,'0'0'52'0,"0"0"-48"15,0 0 14-15,0 0 55 16,0 0-43-16,-2 88-3 16,2-63 5-16,5 0 5 15,4-3-21-15,-2-2-5 16,4-6 3-16,-4-4-8 16,2-8 0-16,3-2 2 0,3 0-6 15,4-19 45-15,5-5-39 16,-3-3-7-16,-2 6-1 15,-7 3-3-15,-3 11 1 16,-6 5 0-16,-3 2-9 16,0 0 9-16,0 2-18 15,0 16 19-15,0 6-7 16,0 4 14-16,0-4-6 16,0-2 0-16,5-5 0 15,4-5-1-15,2-8 5 16,2-4 1-16,3-3 31 15,-2-19 3-15,7-8 7 16,-2-4-35-16,2-2-6 16,-2 0-10-16,-3 4 0 0,1 6-60 15,-7 8-12-15,-1 12-69 16,-3 6-23-16,-5 0-311 16</inkml:trace>
  <inkml:trace contextRef="#ctx0" brushRef="#br1" timeOffset="845070.2535">8444 15975 407 0,'0'0'320'0,"0"0"-268"16,0 0-9 0,0 0 67-16,0 0-10 15,0 0-68-15,-25 81-25 0,25-67-6 16,10-2 8-16,9-2-2 15,7-6 6-15,-2-4-11 16,4 0 12-16,-5-4-14 16,-6-9 0-16,-6 0 9 15,-5 3-7-15,-5-2 5 16,-1 0-5-16,0 3-2 16,-10 1 10-16,-9 0-10 15,-3 6-8-15,0 0-3 16,1 2-5-16,5 0 15 15,7 0-7-15,5 0 16 16,2 0-31-16,2 0 14 0,0 0-9 16,0 2-17-16,9-1 34 15,9 0-2-15,0 1-3 16,3-2 6-16,-2 0 5 16,0 0-5-16,-2 0 1 15,-1-6-10-15,-4-2 21 16,3-4-10-16,-4-5 0 15,2-2-2-15,-1-3 24 16,-2 0-11-16,-1-1-10 16,0 2 6-16,-4 0 7 15,-1 6 7-15,-2 3-12 16,-1 5-9-16,-1 7 23 16,0 0-24-16,0 0 5 15,0 0-6-15,0 9-17 0,0 15 17 16,2 4 0-16,1 4 4 15,3 2-11-15,-1 4 7 16,1-2 0-16,-1 0 0 16,1-1 4-16,-4-4-8 15,2-4 5-15,-4-9-1 16,3-8 0-16,-3-7-1 16,3-3 1-16,-2 0 5 15,-1-14 0-15,2-11 8 16,-1-9-13-16,-1-2 0 15,0-4 5-15,0 3-5 16,0-2 0-16,0 0 3 16,5 5-3-16,5 0 0 0,2 8-18 15,3 3 7-15,0 5-2 16,-2 6 9-16,-3 3 3 16,-4 2-8-16,2 7 10 15,-3 0-4-15,-1 0 2 16,-1 0-4-16,2 0-8 15,-2 3 11-15,-2 10 2 16,0 1 0-16,-1 1 9 16,0 4-11-16,-4-2 7 15,-8 1-5-15,-2 0 3 16,-5-1 6-16,3-1-18 16,1 0-26-16,-3-4-162 15,3-8-539-15</inkml:trace>
  <inkml:trace contextRef="#ctx0" brushRef="#br1" timeOffset="846770.7362">9530 15963 558 0,'0'0'150'16,"0"0"-73"-16,0 0-27 15,0 0 35-15,0 0-60 16,0 0 17-16,-46 16-14 15,28 0-15-15,4 5-9 16,3-1 19-16,3-2-12 0,5-2-7 16,3-4-2-16,0 0 4 15,6-2-6-15,12-7 12 16,6-3-11-16,4 0 12 16,0-3-11-16,-5-10-2 15,-2-3 0-15,-12 0-18 16,-6 1 2-16,-3 2-11 15,-5-1-12-15,-13 4 12 16,-4 3 11-16,1 5 10 16,4 2 3-16,6 0-4 15,2 0-1-15,7 9 6 16,2 3 1-16,0-2-9 0,6 1 10 16,11-2-2-16,7-2-4 15,1-7 6-15,3 0 4 16,2-3-2-16,-3-14-2 15,-3-7 14 1,-4 0 2-16,-3-5 8 0,-2 0-1 16,-3-4-12-16,-4 2 16 15,3 1-26-15,-6-1 5 16,-1 4 2-16,-1 5-5 16,0 4 9-16,-3 4-10 15,2 5 5-15,-2 6 11 16,0 3-12-16,0 0-5 15,0 0-2-15,0 0-5 16,0 0 6-16,0 12 0 16,0 2 1-16,0 6-3 0,-3 4 2 15,1 2 0-15,2 2 10 16,0-1-8-16,0 1 3 16,0 0-5-16,0 2 0 15,0 0 2-15,7 1-2 16,2 0 0-16,3-2 7 15,1-7-5-15,3-3 7 16,0-10-9-16,2-5 2 16,3-4 11-16,0 0-8 15,4-12 23-15,-1-5-13 0,-3-3 0 16,-3 1 10 0,-3 3-4-16,-3 1-10 15,-2 0 27-15,-2 3-28 0,-1 0 10 16,-2-2 1-16,2 0-13 15,-1 0 0-15,0-2-8 16,0-1 0-16,-3 0 0 16,2 0 0-16,-2-2 0 15,-2 1-1-15,-1 2 5 16,4 0-8-16,-4 7 4 16,0 0 0-16,0 5-3 15,0 1 4-15,0 3-2 16,0 0-2-16,0 0 0 15,0 0-2-15,0 0-25 16,0 1-23-16,0 9 5 0,0 1-66 16,0 0-72-16,0-2-241 15</inkml:trace>
  <inkml:trace contextRef="#ctx0" brushRef="#br1" timeOffset="847956.3863">9815 15969 684 0,'0'0'121'0,"0"0"-69"16,0 0-29-16,0-78 51 16,0 52-34-16,0-3-39 15,1-3 14-15,1 3-15 16,-2 2 0-16,0 4 40 16,0 7-19-16,0 9 14 15,0 3 4-15,0 4-23 16,0 0-15-16,0 0-1 15,0 11-7-15,-5 15-6 16,-6 8 6-16,0 2 7 16,-1 6 3-16,-3-1 1 0,5 5-3 15,-4 3 1-15,5 2 7 16,3 5 9-16,2-1-12 16,4-4-4-16,0-1 14 15,4-6-15-15,13-9 7 16,7-7-8-16,1-8 9 15,6-7-9-15,1-7 0 16,-1-4 0-16,0-2 0 16,-5 0 6-16,-6-8-6 15,-6-8 0-15,-8-2-3 16,-6-5-3-16,0 1-5 16,-1-4-6-16,-15 2-1 15,-1-1-2-15,-3 1 8 0,4 4-53 16,0 3 27-16,2 6-1 15,6 3-7-15,2 4 28 16,4 1 8-16,2 3-10 16,0-2 14-16,0 0-11 15,0-1 17-15,3-4-8 16,10-3 19-16,3-2 14 16,4-3 12-16,1-1-31 15,-1-1 40-15,-3-1-21 16,-3 0-21-16,0-2 23 15,-3 1-21-15,-4 2 2 16,-1-1-8-16,-6 4 4 0,0 4-2 16,0 6-1-16,0 1 3 15,-9 3-6-15,-4 0 4 16,-1 8-2-16,3 6 0 16,3-1-6-16,4 1 6 15,3-2 0-15,1 2-8 16,0-2 1-16,0 3 11 15,5 0-5-15,6-1 1 16,3-1-4-16,1-2 4 16,2-7 0-16,1-2 8 15,1-2-11-15,0 0 9 16,-2-6-6-16,-2-8 0 0,-3-1 12 16,-3-2-9-1,1 0-3-15,-3 5-3 0,1-2 3 16,-1 4 0-16,-2 3 2 15,-1-1-8-15,1 2 12 16,2 1-8-16,1-1 2 16,4 2 0-16,-2 0-3 15,2 1 3-15,-3 1 0 16,0 1-10-16,-3 1 10 16,1 0-8-16,-1 0 3 15,-1 10 5-15,1 0 0 16,-2 3 0-16,3-1 7 15,-2 1-2-15,4-1-3 16,2-5-1-16,-1 3-1 16,0-4 8-16,0 0-4 15,0-4 2-15,-3-2 2 0,2 0 10 16,4 0-5-16,-2-4-1 16,3-8-12-16,-1-5-31 15,-4-3-78-15,-3-3-449 16</inkml:trace>
  <inkml:trace contextRef="#ctx0" brushRef="#br1" timeOffset="848826.6679">9936 16041 467 0,'0'0'339'15,"0"0"-298"-15,0 0 33 16,0 0 26-16,0 0-16 15,0 0-56-15,0 0-22 16,6-90-5-16,6 56 34 0,2-4-25 16,-3-1 18-1,0-6-6-15,-6 2-18 0,0 6 12 16,-4 3-13-16,-1 7-3 16,0 10 40-16,0 5-40 15,0 5 2-15,0 5-2 16,0 2 5-16,0 0-13 15,0 0 2-15,0 12-2 16,0 6 4-16,0 6 5 16,0 4-1-16,0 3 0 15,-3 2 2-15,3 2-4 16,0-1 2-16,2 0 0 0,13-3-3 16,7-7 7-1,8-2-7-15,1-6 3 0,4-8 0 16,-1-5-13-16,-3-3 11 15,-2 0 2-15,-4-6 5 16,-3-3-3-16,-8-3-2 16,-4 3 0-16,-2-1 11 15,-7 1-9-15,-1 3 0 16,0-5 1-16,0 2-6 16,0 1 3-16,-6 0 0 15,0 3 0-15,0 3-4 16,3 2 1-16,0 0 3 15,2 0-14-15,-1 0 8 16,2 1-2-16,0 12-1 0,0 2 3 16,0-1 11-16,0-2-12 15,10 1 7-15,4-4-6 16,0-4 1-16,-1-3-2 16,2-2 5-16,0 0 1 15,3-4-13-15,0-8 14 16,-1-1-15-16,-3 1-28 15,-5 4 19-15,-5 5 9 16,1 2-4-16,-5 1 3 16,3 0 9-16,-1 1 2 15,6 10 5-15,1-3 0 0,3-1 17 16,5-5-13 0,2-2 0-16,6 0-4 0,-5-5-118 15,-4-14-356-15</inkml:trace>
  <inkml:trace contextRef="#ctx0" brushRef="#br1" timeOffset="848962.3623">10182 15775 699 0,'0'0'165'15,"0"0"-165"-15,0 0-128 16,0 0-217-16</inkml:trace>
  <inkml:trace contextRef="#ctx0" brushRef="#br1" timeOffset="850501.0494">11224 15858 822 0,'0'0'80'0,"0"0"-14"16,0 0-1-16,0 0-7 15,0 0-4-15,0 0-43 0,-26-8-7 16,20 11 3 0,-2 11-7-16,0 5 0 0,1 1 0 15,4-1 5-15,3-2-4 16,0-3-1-16,0-1 0 15,3-7-3-15,9-3 3 16,3-3 0-16,7 0 1 16,1-15 1-16,0-3 12 15,-3-2-14-15,-5 3-12 16,-6 0 3-16,-8 3 4 16,-1 0-13-16,0 4 13 15,-12 5-2-15,-2 4 4 16,-2 1-12-16,3 1-2 15,3 12 14-15,1 1-7 16,6-1 3-16,3 0 4 0,0-1 4 16,0-5-5-16,9 1 0 15,4-3 4-15,7-5 1 16,0 0-1-16,5 0 0 16,-2-2-1-16,3-9 3 15,-4 2-4-15,-1-3-6 16,0 0 8-16,-2 4 7 15,-5 3-7-15,2 3-4 16,-4 2-3-16,-1 0 7 16,-3 7 0-16,-2 8 0 15,-4 4 0-15,-2 2-4 16,0 0 4-16,-3 0 0 0,-9-2 3 16,4-5 5-16,2-7-8 15,5-4-14-15,1-3-43 16,0-4-7-16,4-16-6 15,16 0-49-15,1 0 103 16,4 3-4-16,-4 4-1 16,-3 5 12-16,-6 2 9 15,-5 3 24-15,-1 3-23 16,0 0-1-16,-3 0 4 16,0 0 5-16,5 9 0 15,-4 1-4-15,3-1-1 16,1 0 26-16,-1 1-20 15,2-3-5-15,-1 0 18 16,-1-3-18-16,-1-4-10 16,2 0 2-16,0 0 3 0,7-4 27 15,2-14-27-15,1 0-8 16,1-1 7-16,-4 2 2 16,-2 4 2-16,-7 6 3 15,-4 5 1-15,-2 2 43 16,0 0-41-16,0 0-2 15,0 11-7-15,-6 2 4 16,-3 2-1-16,5-2-3 16,1 1 0-16,0 0 3 15,3 0-3-15,0 3 2 16,0-1 5-16,0 4-6 16,0 2 12-16,0 4-11 0,0 0 5 15,0 2 1 1,0-2-3-16,0-4 3 0,-6-3-8 15,1-4 4-15,1-5 0 16,-1-4-4-16,2-3 6 16,2-2-9-16,1-1 6 15,0 0 0-15,0 0 9 16,0 0 8-16,0-8 20 16,9-11-21-16,6-1-18 15,6-7 22-15,7 1-17 16,-1-1-4-16,2 4-2 15,3 3-5-15,-1 5-13 16,-5 3-146-16,-5 3-447 0</inkml:trace>
  <inkml:trace contextRef="#ctx0" brushRef="#br1" timeOffset="851870.4348">12558 15941 664 0,'0'0'89'0,"0"0"-85"16,0 0-3-16,0 0 94 16,0 0-22-16,0 0 34 15,55 4-57-15,-30-12-8 16,-3-6-23-16,-3 2-18 16,-3-3 9-16,-4-1-10 15,-4 3 0-15,-4 3-1 16,-4 3 1-16,0 1 0 15,0 2 8-15,0 1-3 16,0 2-5-16,-7 1-14 0,2 0 9 16,-2 0 0-16,2 7-16 15,2 3 19-15,0 3 0 16,3 1-13-16,0 2 15 16,0-1 0-16,9-1-2 15,3-2-5-15,4-2 7 16,-2-2-3-16,5-4 2 15,-1-4-8-15,-1 0 8 16,-1 0 1-16,0-7-1 16,-2-4-17-16,-1 1 26 15,-4 4-8-15,-3 1 0 16,0 5-5-16,-3 0 3 0,0 0 2 16,3 8-4-1,2 11-10-15,-2 3 14 0,1 1 0 16,-3-3 4-16,-2-1 2 15,-2-6-4-15,1-8-2 16,-1 0-6-16,2-5 4 16,-2 0-41-16,1 0 12 15,2-10-14-15,2-5-72 16,5 5 81-16,1 0 20 16,-1 1 6-16,2 2 7 15,-1 2 1-15,-1 0 2 16,5 0 22-16,1-1-13 15,1 3 4-15,-1-3 1 0,2 2-4 16,-2 0 14 0,-2-1-17-16,2-1 6 0,-4-1 16 15,0 0-7-15,-1 0-10 16,-4-2-3-16,-1 1-6 16,-1-1 6-16,-2-1-9 15,2 2 0-15,-2-1 1 16,-2 1-1-16,3-1 0 15,-3 6-5-15,-1-2 5 16,0 3 9-16,0-1-4 16,0 0-3-16,0-1-2 15,0-1 3-15,-3 1-10 16,-3 0 7-16,-1-3 0 16,1 1-16-16,0-2 12 0,1 2 4 15,2 0-2-15,2 2 5 16,1-1-6-16,0 4-4 15,0 1-45-15,0 0-55 16,0 0-311-16</inkml:trace>
  <inkml:trace contextRef="#ctx0" brushRef="#br1" timeOffset="853056.9047">13147 15847 458 0,'0'0'260'16,"0"0"-170"-16,0 0-23 15,0 0 10-15,0 0-39 16,0 0 5-16,3-34-41 16,-3 23 0-16,0 0 7 15,0 4-9-15,-7 1 7 16,2 3-7-16,1 3 2 15,1 0-6-15,3 0 4 16,0 0-10-16,0 0-12 16,0 2 8-16,6 9 6 15,7 3 8-15,4 0 0 16,3 3 1-16,1 3 3 0,-1 1-4 16,-3-1 14-1,-1 0-5-15,-6 2 0 0,-4 0-6 16,-6 3 2-16,0-2 14 15,0-2-18-15,-8-3-1 16,1-5 9-16,3-6-7 16,2-2-2-16,2-5 0 15,0 0 1-15,0-5 0 16,9-9-1-16,7 0 0 16,-1-1-6-16,3 0 12 15,0 0-8-15,-3 2 5 16,3 0 0-16,-2-1 36 15,2 0-24-15,-1 1-13 16,-1-1 8-16,-2 3-10 16,-1-1 7-16,-4 1-7 0,-5 3 0 15,1 0 6-15,-5 0-6 16,0 3 3-16,0 1-3 16,0 1 4-16,0 0-1 15,0 3-3-15,0 0-5 16,0 0-1-16,0 0 2 15,0 10-4-15,-2 4 2 16,2 3 11-16,0-2-9 16,0-1 4-16,0-2-8 15,7-1 8-15,4-4-10 16,4-3 10-16,4-4 0 16,2 0-5-16,3-4-7 0,-3-9 12 15,-2-1-17-15,1-3 16 16,-8 3-22-16,0 3 13 15,-4 3 9-15,-1 2-14 16,-4 1 12-16,1 5 2 16,1-2-24-16,1 2 21 15,2 0-11-15,1 0-2 16,-1 0-4-16,5 0-4 16,-6 7 17-16,1 5-3 15,-3 2 4-15,-2 5 4 16,-2 1 3-16,3 0 0 15,-1-1-4-15,0-2 9 16,4-3-5-16,-1-6 0 0,5-4 1 16,1-4 8-1,5 0 11-15,2-7 20 0,4-10-23 16,3-2-14-16,0 1 10 16,-7-3 3-16,-1 2-8 15,-1-1 7-15,-4 1 1 16,-3-2 1-16,-2 0 13 15,-2 0-22-15,-3-3-2 16,-2 4-5-16,-1 3 2 16,0 3 7-16,0 6-10 15,0 4 0-15,0 4 1 16,0 0 1-16,0 0-4 0,0 0-9 16,-1 12 11-16,-8 2-9 15,3 6 10-15,1 0-1 16,2 2 0-16,3-1 2 15,0-2-6-15,0-4 4 16,3-1-6-16,8-4 6 16,4-2 0-16,0-1 3 15,3-7-11-15,-4 0 8 16,3 0-63-16,-5-6-91 16,-6-5-254-16</inkml:trace>
  <inkml:trace contextRef="#ctx0" brushRef="#br1" timeOffset="853191.494">13969 15804 736 0,'0'0'129'0,"0"0"-73"15,0 0-55-15,0 0 45 16,0 0-46-16,0 0-21 16,75-29-82-16,-46 23-593 15</inkml:trace>
  <inkml:trace contextRef="#ctx0" brushRef="#br1" timeOffset="854197.8199">14142 15897 786 0,'0'0'122'0,"0"0"-115"16,0 0 2-16,0 0 20 15,0 0-4-15,0 0 1 16,100-50-15-16,-82 36-10 16,-5 4 5-16,-5 0-4 15,-4 4 14-15,-4 3-15 16,0-2 3-16,0 5 16 16,0 0-17-16,-3 0-3 15,-6 0-6-15,-1 6 6 16,1 9-11-16,1 1 7 15,5-2 4-15,2-1-2 16,1 1 2-16,0-7 0 0,7 0 0 16,11-4 3-16,5-3 6 15,2 0-7-15,2 0-1 16,-2-10 7-16,-6 3-7 16,-2-1 0-16,-8 4-2 15,-6 2-1-15,-2 2-4 16,-1 0 0-16,0 0-3 15,-2 11 0-15,-11 2 12 16,-3 4-3-16,3-1 0 16,-1 2 4-16,5-1 2 15,6-3-5-15,3-4-1 16,0 0 6-16,5-4-4 16,14-1 7-16,5-5 17 0,3 0-14 15,-2 0 7-15,-1-7-17 16,-5-3 0-16,-6 0-2 15,-7 3 5-15,-2-7-5 16,-4 4 0-16,0-1-3 16,0 0 0-16,-12 4-2 15,-1-2-30-15,-1 4 31 16,2 3-16-16,0 1 9 16,5 1-4-16,1 0 6 15,3 0 9-15,1 4-15 16,1 4 2-16,1 1 8 15,0 1-8-15,0-1 13 0,0-3 0 16,7 2-14-16,5-4 12 16,2-2-19-16,-1-2 12 15,2 0 1-15,-3 0 3 16,1-1-1-16,-2-5-1 16,-1-2 14-16,2 3-7 15,-4-1 6-15,-1 3-6 16,3 3 13-16,-2 0-11 15,1 0-2-15,3 9-10 16,-2 9 10-16,-1 4 3 16,-4 2 0-16,-1-2-1 15,-1-4-4-15,-3-4 4 16,0-7-9-16,0-4 6 16,0-3 1-16,0 0 4 0,0-16-4 15,0-5-40-15,8 0 40 16,4 3 0-16,4 3 28 15,-3 4-14-15,4 3 21 16,-4 3 14-16,2 0-40 16,3 3-5-16,0 2 5 15,-1 0-5-15,-3 0-5 16,1 0 1-16,0 0-27 16,-3 0-27-16,0 0-100 15,-3-4-251-15</inkml:trace>
  <inkml:trace contextRef="#ctx0" brushRef="#br1" timeOffset="854466.9163">14963 15741 507 0,'0'0'202'15,"0"0"-188"-15,0 0 79 16,0 0-6-16,0 0-23 16,86 78-23-16,-68-50-33 15,-6 2 2-15,-6 4-10 16,-6 5 4-16,0 3-5 0,0 3 5 16,-14 5-8-16,-5 3-20 15,-4-2-76-15,-12-1-96 16,-12-5-497-16</inkml:trace>
  <inkml:trace contextRef="#ctx0" brushRef="#br1" timeOffset="855548.0687">4456 16049 565 0,'0'0'37'16,"0"0"-22"-16,0 0-12 15,0 0-2-15,-20 85 28 16,16-45 20-16,4 4-31 15,0 4-16-15,13-2 17 16,9 3-7-16,7 1-6 16,8 4-6-16,10 1 0 15,14 1-6-15,15-1 0 0,16-9-114 16,21-7-249 0</inkml:trace>
  <inkml:trace contextRef="#ctx0" brushRef="#br1" timeOffset="856567.879">15305 16145 711 0,'0'0'107'16,"0"0"-27"-16,0 0-40 15,0 0 8-15,0 0 0 16,0 0 4-16,3 0-16 15,15 0 15-15,9-2-12 16,3-5-17-16,3 0 5 0,0 2-22 16,1-1-5-16,-3 0 1 15,-1 0-1-15,-6 2-16 16,-3 4-63-16,-9 0-61 16,-3 11-22-16,-9 5-241 15</inkml:trace>
  <inkml:trace contextRef="#ctx0" brushRef="#br1" timeOffset="856792.0083">15404 16380 710 0,'0'0'138'15,"0"0"-129"-15,0 0 3 16,0 0 83-16,0 0-13 15,0 0-34-15,89 2-20 16,-56-2-25-16,-3 0 4 16,-3 0-7-16,-5 0-11 15,-2 0-67-15,-4 0-103 16,-10-4-239-16</inkml:trace>
  <inkml:trace contextRef="#ctx0" brushRef="#br1" timeOffset="862008.8758">15697 16590 736 0,'0'0'26'0,"0"0"-13"0,0 0-7 15,0 0-6-15,0 0 4 16,0 0 32-16,84-79-19 16,-66 55-17-16,-3-1 0 15,-3-1 12-15,-6-2-10 16,-6-2 28-16,0 2-15 16,0 2-9-16,0-1 22 15,0-1-13-15,-6 0-10 16,-2 3 0-16,1 4 5 15,3 7-16-15,-1 7 12 16,5 3 8-16,0 4 14 16,0 0-28-16,-1 0 0 15,1 0-13-15,0 0 13 0,0 9-4 16,0 10 4-16,6 3-5 16,-1 4 5-16,1 1 0 15,-2 0 7-15,-2 5 6 16,-2-1-3-16,0 0 5 15,0-4-1-15,0-3-5 16,0-4-6-16,0-5-3 16,0-4 5-16,2-7-9 15,-1-2 4-15,-1-2-1 16,2 0 1-16,1 0 8 16,3-6 7-16,6-11-10 15,3-7-5-15,3 0-7 0,3 3-5 16,-2 6-2-16,-3 5-4 15,-5 5-3-15,-4 5 13 16,-2 0-17-16,-1 0 2 16,3 10 20-16,0 7-3 15,0 0 6-15,1 2-6 16,3-1 16-16,-2-4-12 16,2-2 2-16,-1-3-2 15,-3-2 1-15,1-4 1 16,-2-1 23-16,3-2-9 15,-2 0-11-15,3 0 16 16,4-12-19-16,-3-3 0 0,-2 0 2 16,0-1 0-16,-5 4 0 15,-1-2-2-15,-3 6 0 16,0 2-4-16,0 3 4 16,0 3-1-16,0 0-2 15,0 0-14-15,0 3 11 16,0 8-8-16,-6 4 14 15,3 2-13-15,0-3 13 16,1 4 0-16,2-1 5 16,0-3-3-16,0 0-2 15,2-2-3-15,9-1 3 16,2-5-13-16,3-4 13 16,3-2 0-16,1 0 11 15,4-7-7-15,0-5-4 0,-3 0-2 16,4-1 2-16,-2 1 1 15,-1 3-1-15,-2-2-13 16,-3 4-3-16,-3 1 8 16,-5 4 4-16,-5 2 4 15,-4 0-17-15,0 0 13 16,0 0-27-16,-12 4 16 16,-9 8 6-16,-3 5 9 15,-1 2-9-15,3-1 9 16,4-1 0-16,3-3 5 15,6-1-5-15,6-4 1 0,3 1 0 16,0-5 3 0,2-2-4-16,15-3 6 0,6 0-5 15,5 0 19-15,2-8-17 16,-3-6 4-16,-6 1-7 16,-9 3-1-16,-2 0-1 15,-7 4 1-15,-3 1 1 16,0 2 11-16,0 3-3 15,0 0-7-15,-2 0-2 16,-6 12-9-16,-4 9 8 16,2 7 2-16,-3 1-4 15,4-2-2-15,3-4 7 16,-4-3-1-16,4-5 4 16,-1-6 1-16,3-3-5 15,4-4 0-15,0-2-16 0,0 0 12 16,0-5-20-16,3-12-95 15,16-3 58-15,6-4 45 16,5 4-13 0,0 3-68-16,-4 3 97 0,-4 5 4 15,-6 4 1-15,-2 0 49 16,-4 0 9-16,-1 0-19 16,4-2-11-16,0-3 22 15,4-2-47-15,-4-2 8 16,0-2-15-16,-4 0-1 15,-2-1 4-15,-6-1-1 16,-1 3-3-16,0 2 25 0,0 1-20 16,0 5 14-1,0 3-15-15,-1 3 27 0,1 1-31 16,0 0 2-16,0 0-4 16,0 0-8-16,0 7 10 15,0 8 2-15,0 3-2 16,4 1 0-16,-2 2 25 15,5-2-7-15,-4-2-5 16,-2-2-13-16,1-5 0 16,-2-2 9-16,0-7-9 15,0-1-1-15,1 0-4 16,2 0-42-16,5 0 13 16,4-10-10-16,4-2-65 0,2 3 60 15,-1 6-77-15,-4 3 107 16,0 0 13-16,-4 0 3 15,2 0 3-15,-2 3 80 16,2 2-45-16,1-1 22 16,-1-1-35-16,3-3 0 15,2 0 25-15,0 0-6 16,-2-7 1-16,0-7-17 16,-2-2-10-16,0-2 2 15,-3 1-9-15,-4-2-8 16,-3 0 0-16,0 2 10 15,-2 1-9-15,0 7-1 16,0 1 2-16,0 6 9 16,0 2-5-16,0 0 3 0,0 0-9 15,0 0-4-15,0 2-2 16,0 12 1-16,0 6 5 16,0 3 17-16,0 1-16 15,0 1 4-15,0-3 15 16,8 0-19-16,2-7 9 15,2-4-10-15,3-6-8 16,-2-5 0-16,2 0-87 16,-7-8-78-16</inkml:trace>
  <inkml:trace contextRef="#ctx0" brushRef="#br1" timeOffset="862136.619">16954 16465 427 0,'0'0'0'16,"0"0"-91"-16</inkml:trace>
  <inkml:trace contextRef="#ctx0" brushRef="#br1" timeOffset="862952.6728">17283 16595 244 0,'0'0'496'16,"0"0"-412"-16,0 0-51 15,0 0-9-15,0 0 0 16,0 0 37-16,-58 84-19 16,58-71-37-16,0-1 10 15,0-4-15-15,8-4-1 16,3-4-7-16,1 0 16 16,-1 0-7-16,4-9-1 0,-5-6-24 15,-5-2 10 1,-5 1-48-16,0 3 5 0,-2 7 51 15,-10 3-4-15,-4 3 8 16,5 0 0-16,3 0-7 16,4 7 4-16,4 2 3 15,0 0 4-15,0 2 1 16,6-4-1-16,8 0 6 16,4-4 2-16,5-3-4 15,3 0 16-15,4-11-5 16,-3-6-16-16,-2-2 8 15,-6-3-9-15,-5 1-3 16,-5 0 3-16,-3 3 34 16,-6-3-11-16,0 6-13 0,0 2 14 15,0 4 4-15,0 3-22 16,-8 4 3-16,3 2-9 16,-2 0-7-16,-3 16 1 15,-3 8 6-15,-1 6-7 16,1 3 7-16,2 1-1 15,2 4 4-15,0 4-6 16,3-2 0-16,3-1 1 16,3 2 3-16,0-9-6 15,2-4 7-15,13-7-2 16,0-7 1-16,1-10-1 16,1-4-24-16,0 0 24 15,1-16 0-15,0-2-8 0,-7-4 1 16,-4 2-4-1,-7 3 2-15,0 1 7 0,0 5 4 16,-7 1-2-16,-7 3 0 16,1 4 0-16,-1 3-2 15,1 0 4-15,3 0-4 16,2 0-9-16,5 5-5 16,3 0-3-16,0-3-34 15,6-2-19-15,13 0-78 16</inkml:trace>
  <inkml:trace contextRef="#ctx0" brushRef="#br1" timeOffset="864651.081">17814 16936 731 0,'0'0'86'0,"0"0"-12"15,0 0-33-15,0 0-17 0,0 0 32 16,0 0-2-16,40-33-54 15,-15 8 7-15,1-1-5 16,-2-2 2-16,-3 0-3 16,-7 4-1-16,-8 3 7 15,-2 6-5-15,-4 8-2 16,0 4 2-16,0 3-4 16,0 0 6-16,0 3-16 15,-12 13 6-15,3 4 6 16,0 4 0-16,3-2 0 15,6-1-1-15,0-8-1 16,0-1-3-16,6-3 0 0,7-9 5 16,8 0-4-16,6 0 3 15,3-9 2-15,3-7 2 16,-2-6-3-16,-4 1-2 16,-4 2-2-16,-7-2-6 15,-6 4 3-15,-4 2-2 16,-2 2 9-16,-4 6 0 15,0 0 5-15,2 4 0 16,-2 3-7-16,0 0 2 16,0 0-7-16,0 14 1 15,0 5 6-15,0 3 0 16,0 4-5-16,-2 2 10 16,0-1-5-16,-1-1 6 0,1-1-6 15,-1-6 16-15,-1-2-12 16,4-6-3-16,-2-5-1 15,2-5 0-15,0-1 4 16,0 0-4-16,0-8-5 16,16-9-3-16,6-3-48 15,3 3-1-15,0 6 2 16,-3 8 29-16,-6 0 20 16,-2 3 4-16,-2 0-4 15,-3 0 0-15,3 0 7 16,-3 4-1-16,2 0 0 15,-1 1 0-15,-1-4 1 16,-1 1-1-16,-1-2 0 16,0 0 6-16,-2 0-6 0,-2 0 2 15,-2 0 3-15,-1 0-5 16,0 0-1-16,0 0-1 16,-1 0-1-16,-10 3-3 15,-2 6 10-15,1 3-4 16,2 1 4-16,5-2-1 15,4 0 2-15,1-3-5 16,0-3 5-16,13-1-5 16,5-4 0-16,4 0 0 15,2-2-5-15,-6-10 17 16,-2-5-24-16,-6 0 9 16,-8 1 3-16,-2 1-5 15,0 5-6-15,0 1-22 0,-4 9 24 16,-5 0-1-16,-2 0 6 15,3 0-12-15,2 3 16 16,1 6 1-16,4 1 6 16,1-1-4-16,0-1 24 15,1-4-9-15,10-2 0 16,2-2 13-16,4 0 10 16,2-11 9-16,2-9-22 15,0-1-1-15,-1-4-27 16,-3-4 5-16,-2 1 30 15,-5 1-23-15,-2 3 4 16,-6 2 21-16,-2 8-23 0,0 4-2 16,0 6 4-16,0 4-15 15,0 0 7-15,0 1-8 16,0 15-12-16,-5 4 7 16,0 5 6-16,4 0-1 15,1-3 0-15,0-2 6 16,6-8-19-16,9-4 13 15,4-6 0-15,1-2 2 16,0 0-2-16,-1-5-10 16,-5-7-74-16,-6 1-68 15,-8-2-128-15</inkml:trace>
  <inkml:trace contextRef="#ctx0" brushRef="#br1" timeOffset="864872.5118">17826 16811 210 0,'0'0'658'0,"0"0"-578"16,0 0-78-16,0 0-2 15,94 0 0-15,-46 0-10 0,4 0-6 16,2 0-239-16</inkml:trace>
  <inkml:trace contextRef="#ctx0" brushRef="#br1" timeOffset="866838.5621">19301 16651 768 0,'0'0'36'15,"0"0"-7"-15,-113 24-25 16,70-6 2-16,5-1 56 15,6-1-22-15,8-4 2 0,13-1-23 16,10 0-15 0,1 0-4-16,13 1 0 0,19-1-3 15,7 1 9-15,7 0-6 16,0 2 4-16,-3-5-4 16,-7 5 0-16,-9 0-12 15,-11 0 26-15,-7 1-14 16,-9 0 0-16,0 5 0 15,-16-3 8-15,-9 1-7 16,3-3-1-16,2-6 3 16,6-3 1-16,5-5-4 15,6-1 0-15,0 0-33 0,3-12-29 16,0-7-39 0,6 1 74-16,12 1 17 0,4 1 1 15,-2 6 3-15,1 0 6 16,-1 2 0-16,0 5 23 15,2 0-13-15,1-1-1 16,2 2 12-16,-1-1-20 16,-3-2 11-16,0 0 18 15,-2-2-20-15,-1-1 20 16,-6 0-23-16,-1 2 10 16,-6 3-15-16,-2 3 6 15,-3 0-4-15,0 0-4 16,0 0 0-16,0 0-7 15,0 1 4-15,0 10 2 16,-3 2 0-16,3 1-5 0,0-2 3 16,0 0-7-16,3-2 10 15,11-3-9-15,4-4 13 16,2-3-4-16,3 0 15 16,2-4-7-16,4-13 1 15,-2 0-8-15,-2-2 0 16,-6 2-1-16,-7 4-1 15,-4 5-7-15,-7 1 5 16,-1 5-11-16,0-1 14 16,0 3-3-16,-4 0-5 15,-5 0 1-15,-2 10-7 16,4 4 13-16,2-5-1 16,2 5 0-16,3-3 2 15,0 1-6-15,0-2 13 16,8-3-16-16,7-2 9 0,0-2-4 15,4-3 4-15,2 0 0 16,0 0 3-16,-2-8-3 16,-2-4 0-16,-3-2 1 15,-3-1 0-15,-1-3-1 16,-2 0 7-16,-1-1-5 16,2-1 2-16,-1-1-4 15,-1 1 12-15,-1 1-8 16,0 2-4-16,-1 2 4 15,-1 4-3-15,-3 5 3 0,-1 6 19 16,0-2-23 0,0 2 7-16,0 0-8 0,0 0 1 15,0 0 0-15,0 0-6 16,0 2 5-16,0 5-1 16,0 3 2-16,0-1 0 15,0 1-6-15,0 0 9 16,0 1-3-16,1 0 0 15,3 2-4-15,-4 2 2 16,1 2 2-16,1 3 0 16,-1-1 8-16,1 0-8 15,-1 2 0-15,1-4-9 0,-2 1 18 16,1-4-8 0,3-3-1-16,-3-4 0 0,1-2-1 15,-2-3 1 1,0-1 0-16,0-1 1 15,0 0 0-15,0 0 53 0,0-6-12 16,1-9-42-16,2-4 0 16,4-6 3-16,4 0-6 15,5 1-1-15,1 3-21 16,5 2 3-16,0 7-6 16,-2 3-6-16,4 5 30 15,-5 4-6-15,-2 0 5 16,-1 0-9-16,-6 0 19 15,-1 8-8-15,-7 7 3 16,-2 2 0-16,0 3 8 16,0-1 5-16,-12 1 16 0,-6-2-9 15,-2 1 10-15,-2-2-3 16,1-4-24-16,2-4 0 16,1-5 6-16,7-4-9 15,4 0-15-15,3-1-64 16,4-15-257-16</inkml:trace>
  <inkml:trace contextRef="#ctx0" brushRef="#br1" timeOffset="867618.4583">20423 16837 667 0,'0'0'170'0,"0"0"-49"0,0 0-98 15,0 0 2-15,0 0-23 16,0 0 19-16,45-97 8 15,-27 69-26-15,0-1 11 16,-6 2 6-16,-2 0-8 16,-3-1 21-16,-2 1-24 15,-4 7-4-15,0 1 8 16,-1 7-10-16,0 3 0 16,0 6-3-16,0 0 9 15,0 3-18-15,-4 0 9 16,-5 0-4-16,-2 6 1 15,-3 10 2-15,-1 5-1 16,3 2-6-16,2 4 8 0,1 1-4 16,3-1 5-16,4 0-1 15,2-1 0-15,0-5 3 16,0-6-7-16,0-2 4 16,8-6 0-16,2-1-1 15,-1-5 1-15,5-1 0 16,5 0-2-16,4-6-19 15,2-8-54-15,-4-2-78 16,-7 3-268-16</inkml:trace>
  <inkml:trace contextRef="#ctx0" brushRef="#br1" timeOffset="867781.4405">20472 16645 536 0,'0'0'243'0,"0"0"-111"15,0 0-95-15,0 0-33 16,0 0-5-16,0 0 1 16,73-21-76-16,-41 18-82 15,-5 0-500-15</inkml:trace>
  <inkml:trace contextRef="#ctx0" brushRef="#br1" timeOffset="868736.4792">20635 16752 269 0,'0'0'523'0,"0"0"-463"0,0 0-60 16,0 0 0-16,0 0 8 16,0 0 4-16,76 8-7 15,-52-8-1-15,-5 0 6 16,-3 0-15-16,-6-5 5 15,-6-1 0-15,-4-2 17 16,0-2-11-16,0-5 1 16,0-2-7-16,0-2-3 15,0 0-24-15,12 2 3 16,1 2 2-16,5 3 6 16,-3 3-20-16,1 7 1 15,-5 2 20-15,-3 0 1 0,-2 0 13 16,-2 4-8-1,-4 7 9-15,0 5 22 0,0 1-5 16,0 2-2-16,0 1 29 16,0 0-34-16,0-2 14 15,0-4-18-15,0-2-3 16,0-6-5-16,4-1 12 16,4-5-10-16,2 0 39 15,7 0 7-15,2-11-4 16,4-2-40-16,0-2-1 15,-2 2 4-15,-4 3-5 16,-3 0-1-16,-3 1 0 0,-5 4 1 16,-4 0 13-16,-2 5-13 15,0 0 3-15,0 0-1 16,0 0-2-16,0 0-5 16,0 6 4-16,-5 8-5 15,-1 2 0-15,1 1 6 16,2 0 0-16,3-2-2 15,0-3 2-15,0-3 0 16,0-1 2-16,11-3 3 16,5-2 11-16,2-3-5 15,7 0-4-15,4 0 29 16,1-8-32-16,0-4-1 0,-2-1 17 16,-4 2-16-1,-2 1 1-15,-5 1 10 0,-4 3-11 16,-1-1 2-16,-3 0-6 15,-3 3 4-15,-1-2-15 16,0-1 15-16,-4 1-4 16,3 0 1-16,-3 2-1 15,-1 0-10-15,0 1-7 16,0 3 10-16,0 0 6 16,0 0-12-16,0 0 9 15,-7 0-5-15,-4 0 2 16,2 9-2-16,0 2 9 15,1 0-2-15,0 5-1 0,4 2-6 16,2-1 9-16,2-1 0 16,0 1 4-16,2-5-8 15,13 1 5-15,5-4-1 16,6 1 19-16,7-4-6 16,2-3 19-16,8-3-14 15,2 0-15-15,6 0 6 16,-3-12-1-16,-2-2-16 15,-4-6-45-15,-6-4-206 16</inkml:trace>
  <inkml:trace contextRef="#ctx0" brushRef="#br1" timeOffset="900005.7726">21773 16601 665 0,'0'0'172'15,"0"0"-115"-15,0 0-26 16,0 0 39-16,0 0-3 15,0 0 6-15,-2 2-56 16,2-2 1-16,0 0 24 16,0 0-32-16,0 0-8 15,2 1 14-15,13 1-9 16,3-1 10-16,7 0-14 16,-2-1 9-16,-1 0-5 0,2 0-7 15,-4 0 0-15,-4 0 0 16,0 0-5-16,-4 0-22 15,-6 0-53-15,-6 0-62 16,0 7-129-16,-2 2-352 16</inkml:trace>
  <inkml:trace contextRef="#ctx0" brushRef="#br1" timeOffset="900240.9269">21779 16832 674 0,'0'0'132'0,"0"0"-83"15,0 0-45-15,0 0 66 0,0 0-9 16,0 0-24-16,53 20 5 16,-36-20-27-16,-1 3-9 15,1-1-2-15,-1-2-2 16,-1 0-4-16,3 0-65 15,-4 0-122-15,0-10-383 16</inkml:trace>
  <inkml:trace contextRef="#ctx0" brushRef="#br1" timeOffset="900966.8351">22102 16777 624 0,'0'0'235'16,"0"0"-158"-16,0 0-63 15,0 0 17-15,0 0 55 16,0 0-35-16,80-11-42 15,-55-3-3-15,-1-2-3 16,-5-1 3-16,-2-3 1 16,-7-3-7-16,-4 0 1 0,-6-3-1 15,0 2 3-15,0 0-3 16,-7 2 0-16,-2 5 1 16,4 4-3-16,1 3 3 15,0 4-1-15,3 3 0 16,1 3 4-16,0 0-9 15,0 0 5-15,0 0-16 16,0 9 7-16,0 8 4 16,0 3 5-16,0 5 0 15,0 2 5-15,0 3-7 16,0-1 3-16,0 2-1 16,-3-3 0-16,-1-3 1 15,-1 0-2-15,-1-5 5 0,2-6-4 16,-1-4 18-16,4-6-16 15,-1-3 0-15,2-1 7 16,0 0-7-16,0 0 10 16,0-10 11-16,11-5-18 15,8-2-10-15,2-1-3 16,1 6-17-16,-1 5-14 16,-4 3-2-16,-4 2 25 15,-5 2 11-15,-2 0-13 16,-5 9 17-16,-1 7-2 15,0 6 3-15,0-2 12 16,0-1-2-16,0-1 25 16,0-3 0-16,0-3-19 15,2-6 2-15,1 0-11 0,5-4 8 16,3-2-9-16,6 0-3 16,6 0-3-16,4-11-34 15,1-3-78-15,1-3-106 16,-4-2-474-16</inkml:trace>
  <inkml:trace contextRef="#ctx0" brushRef="#br1" timeOffset="901229.4084">22589 16663 842 0,'0'0'178'0,"0"0"-83"16,0 0-75-16,0 0 28 16,0 0 22-16,0 0-46 15,18-4-20-15,-1 4 0 16,0 0 0-16,1 0-5 16,4 0 1-16,-1 0-14 15,-1 0-18-15,-4 0-63 16,-7 0-46-16,-5 0-85 15,-4 9-391-15</inkml:trace>
  <inkml:trace contextRef="#ctx0" brushRef="#br1" timeOffset="901429.3086">22623 16801 372 0,'0'0'155'15,"0"0"-12"-15,0 0-48 16,0 0 24-16,0 0-19 15,0 0 2-15,15 19-43 16,6-19 0-16,4 0-7 16,3 0-34-16,2 0-11 15,0 0-7-15,-3-1-12 16,-3-5-49-16,-7 1-82 16,-6 2-225-16</inkml:trace>
  <inkml:trace contextRef="#ctx0" brushRef="#br1" timeOffset="911438.0171">22896 16958 662 0,'0'0'150'16,"0"0"-97"-16,0 0-39 15,0 0 19-15,0 0-12 16,0 0 2-16,0 0-23 16,23-31 0-16,-19 31 0 15,-4 0 0-15,1-3-8 16,-1 3 5-16,3 0-18 16,5 0-44-16,-3 0-119 0</inkml:trace>
  <inkml:trace contextRef="#ctx0" brushRef="#br1" timeOffset="912801.0728">23004 16922 677 0,'0'0'70'15,"0"0"-67"-15,0 0-3 0,0 0 14 16,0 0 58 0,0 0 7-16,0 0-66 0,0 0 33 15,0 0 17-15,6 0-30 16,4-5 15-16,2-4-22 16,4-4-21-16,2-3 30 15,5-6-34-15,-1-3 7 16,6-8 9-16,-1-1-15 15,-3-2 16-15,0 0-18 16,-3-1 0-16,-3 4 7 16,-5 5-7-16,-2 3 1 15,-5 9 2-15,-1 7-2 0,-3 4 5 16,-2 5-6 0,0 0-3-16,0 0-1 0,0 0-7 15,0 14 5-15,-2 13 4 16,-9 2 4-16,0 4-1 15,2 0-1-15,0-2 0 16,8-2-3-16,1-3 5 16,0-7-2-16,3-1 0 15,13-6 1-15,5-3-2 16,3-4 1-16,4-2 0 16,1-3 0-16,-6 4 1 15,-4-4-1-15,-8 0 0 16,-6 0-11-16,-5 0 2 15,0 0-13-15,0 4 12 16,0 1 7-16,0 3-6 0,-9 4 9 16,-1-2 2-16,2 0-1 15,3-2-1-15,3 1 0 16,2-2-1-16,0-1-2 16,0 0 3-16,15-1-4 15,2 0 2-15,1-5 4 16,2 0 9-16,-3 0-8 15,-4 0-3-15,0-11 7 16,-9 0-7-16,-4-3-4 16,0 0 3-16,0-2-13 15,-12 7 2-15,-6-2-11 16,1 7 9-16,1 3 7 0,2 1-13 16,4 0 20-1,6 0-2-15,4 0-7 0,0 0 6 16,0 0-7-16,0 0 10 15,14 0 2-15,5 0-1 16,6 0 5-16,0 0 1 16,2 0 3-16,-4-4-8 15,1-5-1-15,-3-1 10 16,-3-2-3-16,-1 0-5 16,-3-3-3-16,-2 6 9 15,-6 2 5-15,-6 1-11 16,0 6 6-16,0 0-1 15,0 0-13-15,-2 0 5 16,-12 16 0-16,0 2-4 0,4 4 6 16,6-2-4-16,4-1 2 15,0-2-5-15,3-4 5 16,8-4 0-16,5-7 5 16,-2-2-9-16,3 0 8 15,-1-13 1-15,0-1-5 16,-5-5 2-16,-3 4 1 15,1-1-1-15,-3 4 5 16,-1 2-6-16,-1 6 3 16,-2 1-3-16,-2 3-1 15,0 0-15-15,1 0 6 16,1 12-2-16,1 9 11 16,0 5 0-16,-3-1 2 0,0 3-2 15,0-2 0-15,0-2 1 16,-5-1 3-16,-4-3-1 15,-1-1-3-15,-4-1 0 16,-1 1 2-16,-2 0-2 16,-4-2 0-16,-1-3 0 15,2-1-3-15,6-4 3 16,4-1-10-16,7-5-7 16,2-1-28-16,1-2 42 15,0 0-2-15,3-3 5 16,12-7 12-16,4-1 8 15,2 1 17-15,2-2-24 16,-1 3 3-16,0-2 16 0,0 2-28 16,2-1 2-16,-3 1 7 15,0 1-13-15,0 1-28 16,-3-3-95-16,-1 2-207 16</inkml:trace>
  <inkml:trace contextRef="#ctx0" brushRef="#br1" timeOffset="913299.8598">24007 16933 744 0,'0'0'148'16,"0"0"-70"-16,0 0-44 15,0 0 13-15,0 0 35 16,0 0-44-16,0 0-12 16,0-9-4-16,9-6-20 0,3-5-2 15,4-3 9-15,1-2-6 16,2-3 0-16,1 4-3 16,-2 3 0-16,-5 5 2 15,-1 8-2-15,-8 2 0 16,0 4 0-16,-4-1-3 15,0 3 3-15,0 0 0 16,1 0-14-16,-1 0 8 16,0 0-27-16,0 0-21 15,2 0-30-15,-1 0-32 0,1 7-26 16,-2-2-216 0</inkml:trace>
  <inkml:trace contextRef="#ctx0" brushRef="#br1" timeOffset="913852.1201">24109 16861 381 0,'0'0'463'16,"0"0"-306"-16,0 0-111 15,0 0 28-15,0 0-28 16,0 0-23-16,18-53-3 15,-2 36-20-15,-1 0 0 16,1 5-3-16,-2 3 2 0,-2 4 1 16,-3 4 1-1,-3 1-1-15,3 0 0 0,-2 0-1 16,0 2-3-16,0 11-1 16,0-1 4-16,2 8 1 15,-6-1 0-15,-2 4 6 16,-1 2-5-16,0-3-1 15,0-2 0-15,-9-3 6 16,2-4-6-16,1-5 0 16,5-5-1-16,-1-3 8 15,2 0-7-15,0 0 19 16,0-14-14-16,0-4-5 0,9-2-6 16,4 2-3-1,0 5 6-15,3 4 6 0,-4 1-6 16,-2 6-3-16,2 2 6 15,-3 0-5-15,0 5-1 16,3 14 4-16,-5 1 2 16,1 6 0-16,0-1 11 15,-1-4-4-15,0-6-6 16,2-5 32-16,1-3-29 16,1-5 2-16,1-2 5 15,6 0-8-15,2-2-6 16,2-10-12-16,0 1-83 15,-2-6-112-15</inkml:trace>
  <inkml:trace contextRef="#ctx0" brushRef="#br1" timeOffset="916627.0499">23316 17288 574 0,'0'0'133'0,"0"0"-85"15,0 0-9-15,0 0-7 16,0 0 58-16,0 0-52 16,0 0-1-16,-1-14-1 15,1 14-35-15,0 0-1 0,0 0 0 16,0 0 2-16,0 0-12 15,0 3 8-15,7 2 2 16,12 0 6-16,6-2 1 16,8 0 16-16,5-3 5 15,3 1-20-15,1-1 8 16,1 3-9-16,-3 2-4 16,2 0-6-16,-1 2 5 15,-2-2-2-15,-1 3 4 16,2-4 0-16,-3-2 1 15,1-2-5-15,-1 0 0 16,-4 0-3-16,-5 0 7 0,-7 0-8 16,-9 0 2-1,-5 0 2-15,-4 0-4 0,-3 0 1 16,0 0 3-16,0 0-1 16,0 0-9-16,0 0 10 15,0 0 0-15,0 0 8 16,2 0-19-16,-1 0 9 15,4 0-34-15,4 0-4 16,2 0-81-16,-4-2-155 16</inkml:trace>
  <inkml:trace contextRef="#ctx0" brushRef="#br1" timeOffset="921184.7348">12784 16350 287 0,'0'0'163'0,"0"0"-98"16,0 0 65-16,0 0-45 15,0 0-57-15,0 0 22 16,0 0-2-16,-4 0-45 16,4-1 54-16,0-1-25 15,0 2-16-15,0-1 35 16,0 0-26-16,0 1 9 0,-1-1-3 15,1 1-24-15,0 0 16 16,0 0-23-16,0 0 4 16,0-3 6-16,0 1-6 15,7-2-4-15,7-4 0 16,6 3 1-16,3-1-1 16,-2 0 0-16,6-1 1 15,-2 4-8-15,2-3 15 16,-1 2-8-16,-4 0 0 15,-3 1 1-15,-3 1-3 16,-5 1 2-16,-2 1-9 16,-5 0 9-16,-1 0 0 0,0 0-4 15,-2 1-35-15,1 8-33 16,-2 1-8-16,0 1-82 16,-6-6-250-16</inkml:trace>
  <inkml:trace contextRef="#ctx0" brushRef="#br1" timeOffset="927611.1653">13201 4130 231 0,'0'0'204'0,"0"0"-170"0,0 0-23 16,0 0 101-16,0 0-96 16,0 0 3-16,0 0 40 15,-3 2-51-15,3 0 21 16,-2-2-11-16,2 0-17 15,0 0 83-15,0 0-77 16,0 0 25-16,0 0 31 16,0-5-39-16,0-10-13 15,3-3-11-15,10 0 0 16,3-1-7-16,-2 5 7 16,-2 1 0-16,-1 6 1 15,-4 0 3-15,1 5-8 0,-1-1 3 16,5 3 1-16,0 0-31 15,2 0 31-15,0 7-5 16,2 10-4-16,-2 3 17 16,-2 2-12-16,-2-2 4 15,-3-2 0-15,-3-6-3 16,-1-4 3-16,-1-7 0 16,-1 1-1-16,-1-2 10 15,3 0-7-15,0 0-2 16,6-11 6-16,0-6-10 15,3 0 4-15,0 4 0 16,-6 7-8-16,0 5 8 0,-1 1 0 16,5 4-16-16,5 15 16 15,1 1-7 1,3 3 7-16,1-4 0 0,5-5-1 16,-1-5 10-16,2-3-3 15,3-4-6-15,4-2 0 16,7 0-24-16,1-11-6 15,-2-1-98-15,-10 0-142 16</inkml:trace>
  <inkml:trace contextRef="#ctx0" brushRef="#br1" timeOffset="927978.5339">13345 4515 488 0,'0'0'98'15,"0"0"-81"-15,0 0 40 16,0 0-55-16,0 0-2 15,0 0 39-15,0 0-18 16,-13 0 4-16,31 0-20 16,19-3 20-16,20-5 80 15,14-4-103-15,4-2 5 0,-1 0 7 16,-5 4-13-16,-9 4-1 16,-8 3 0-16,-7 1-23 15,-9 2 13-15,-12 0-54 16,-10 10-34-16,-11 5-43 15,-3 4-42-15</inkml:trace>
  <inkml:trace contextRef="#ctx0" brushRef="#br1" timeOffset="932361.307">6897 17348 798 0,'0'0'80'0,"0"0"-34"15,0 0-39-15,0 0 9 16,0 0 19-16,0 0 33 16,0 0-31-16,-37-29-31 15,22 29 24-15,-7 9-28 0,-8 11 0 16,-4 6 9-16,1 4-7 15,8 4 9-15,6-2-13 16,9 4 3-16,10-3-11 16,0-2 8-16,10 0 0 15,19-6 0-15,7-6 1 16,7-7-1-16,8-4 0 16,-2-8 0-16,-2 0 3 15,-3-15-3-15,-4-4 2 16,-9 0-8-16,-8-3-4 15,-8-3 10-15,-8 0-11 16,-7-3 3-16,0 2 6 0,-7 2-14 16,-17 2-9-16,-6 2 12 15,-4 3 3-15,-2 5 9 16,0 4-5-16,3 4 6 16,3 4-11-16,5 0 3 15,7 5-9-15,5 10-9 16,8 2-43-16,5 1-32 15,1-3-48-15,25-8-233 16</inkml:trace>
  <inkml:trace contextRef="#ctx0" brushRef="#br1" timeOffset="932700.9701">7519 17163 859 0,'0'0'89'0,"0"0"-87"16,0 0 11-16,0 0-13 16,-86 56 11-16,72-24 32 15,1 2-9-15,4 5-29 16,0 2 24-16,7 0-19 15,2 2-1-15,0-2 14 16,2 0-21-16,12-4 2 16,3-6-4-16,4-9 4 0,0-6-6 15,5-5 2-15,2-5 0 16,3-6-13-16,7 0 7 16,2-3-80-16,0-17-107 15,-1-4-616-15</inkml:trace>
  <inkml:trace contextRef="#ctx0" brushRef="#br1" timeOffset="934588.6073">7851 17399 798 0,'0'0'86'0,"0"0"-61"16,0 0 22-16,0 0-23 15,0 0 55-15,0 0-2 0,-13-5-67 16,12-5-3 0,-2-5-5-16,-1-5-2 0,2-4 0 15,1-2 0-15,-1-3 0 16,2 0-2-16,0 3 4 16,0 2-3-16,3 2 1 15,7 10-9-15,1 3 8 16,1 3-6-16,4 6-12 15,-2 0 12-15,1 0-13 16,-2 12 13-16,2 7 5 16,-1 3 4-16,-1 5-3 15,-3 3 1-15,-2 0 0 16,-4 1 12-16,-1-3-11 16,-3-3 0-16,0-4 6 15,0-5 0-15,0-8-4 0,0-5-3 16,0-3 0-16,0 0 11 15,0 0-2-15,0 0-7 16,0-1 14-16,0-13-15 16,1-6-2-16,7 1-12 15,4-3-11-15,3 8 5 16,2 1-22-16,-4 6 21 16,2 7 14-16,-2 0-6 15,2 0 7-15,2 9 5 16,-1 9 0-16,2 6 7 15,-5 1-1-15,2 1 3 16,-4-4 15-16,-2 1-18 0,0-5 24 16,0-4-22-16,-2-4 1 15,2-3 14-15,-2-2-23 16,1-1 0-16,1-3 2 16,9-1 0-16,2 0-4 15,2-1-48-15,7-18-101 16,-5 4-293-16</inkml:trace>
  <inkml:trace contextRef="#ctx0" brushRef="#br1" timeOffset="937970.714">8061 17800 452 0,'0'0'235'0,"0"0"-210"15,0 0-25-15,0 0 0 16,0 0 10-16,0 0 30 16,0 0-17-16,12 0 8 15,-5 0 13-15,-5 0 5 16,5 0-41-16,-2 0 20 15,1 0 9-15,2 0-33 16,1 0 13-16,5 0-17 16,1 2 6-16,1-2 6 0,1 0-8 15,-2 0-4-15,-2 0 0 16,-3 0 4-16,1 0-12 16,-6 0 8-16,-1 0-2 15,-4 0-7-15,1 0-55 16,-1 0-61-16,0-7-52 15</inkml:trace>
  <inkml:trace contextRef="#ctx0" brushRef="#br1" timeOffset="939719.3588">8550 17599 672 0,'0'0'96'0,"0"0"-79"0,0 0-6 16,0 0 28-16,0 0 63 15,0 0-32-15,14-4-35 16,-1-12 22-16,-1-5-23 16,9-6-20-16,-5-2 8 15,1-1-22-15,-3 0 8 16,-2-1-2-16,-1-3-2 15,-1 4-1-15,-4-1-3 16,-1 5 4-16,-2 4-8 16,-3 3 11-16,0 5-8 15,0 6 1-15,0 5 0 16,0 3-5-16,0 0 5 16,0 0-8-16,0 3 7 15,-3 18-7-15,-2 4 8 0,1 6 0 16,1 3 1-1,3-3-4-15,0-1 3 0,0-6 0 16,4-7-2-16,7-3-5 16,0-7 7-16,0-2 0 15,7-5 3-15,-2 0 14 16,5 0-17-16,0-11 0 16,-3 1 5-16,-6 2 0 15,-3 4-7-15,-8-1 2 16,-1 5 0-16,0 0 1 0,0 0-1 15,0 0-7 1,0 5 3-16,-4 11 4 0,-3 1 0 16,2 6 0-1,5-2 0-15,0-2-11 0,0-4 11 16,16-1 0-16,2-7-3 16,5-2 3-16,-1-2 0 15,-2-3 1-15,0 0-1 16,-2 0 8-16,-7-11-4 15,-2-2 6-15,-7 0-10 16,-2-4 2-16,0 1-4 16,-2 1-13-16,-12-1-13 15,-4 5 17-15,0 2-24 16,0 6 2-16,5 1 32 16,3 2-14-16,3 0 3 0,6 0 10 15,0 0-16-15,1 0 8 16,0 2-4-16,0-2 8 15,0 3 6-15,10 0-7 16,8-3 7-16,4 0 0 16,5 0 4-16,6 0 3 15,-3-6-6-15,-2-5 11 16,-4 1-4-16,-5 2-6 16,-4 2 1-16,-8 0-3 15,-3 4 5-15,-3 2 18 16,-1 0-19-16,0 0 0 15,0 0-2-15,0 0-1 0,-10 17-1 16,-2 2 0 0,3 3 9-16,5 0-22 0,4-3 10 15,0-2 1-15,0-7 2 16,5-2-2-16,8-6 0 16,3-2 2-16,0 0 0 15,4-3 4-15,-3-13-4 16,-4-1 7-16,-3 1-9 15,-3 2 6-15,-5 4 4 16,-1 5-8-16,-1 3 0 16,0 2 7-16,0 0-6 15,0 0-2-15,0 7 0 16,0 16-17-16,0 8 17 16,0 5 0-16,-1 0 1 15,-4-4 4-15,-2-1-3 0,0-2 6 16,-1-7-2-16,-4-1 0 15,2-5 1-15,-1-7-6 16,5-2 0-16,2-6 23 16,4-1-9-16,0 0 10 15,0 0 2-15,0-8-10 16,0-11 3-16,5-1-19 16,9-2-4-16,2 1-5 15,7-4 6-15,7 0-32 16,8 1-72-16,0-2-136 0</inkml:trace>
  <inkml:trace contextRef="#ctx0" brushRef="#br1" timeOffset="940379.2039">9666 17540 721 0,'0'0'93'0,"0"0"-76"15,0 0 26 1,0 0 16-16,0 0 63 0,0 0-62 15,-3 0-15-15,3 0 22 16,-3 0-29-16,-2-9-11 16,-2-3-27-16,2-7 7 15,0-2-7-15,5-2 0 16,0 1 0-16,0-1-1 16,7 3 1-16,6 3-12 15,-1 4 12-15,0 4 0 16,0 5-2-16,-3 3-9 15,-1 1-11-15,2 0 21 0,-1 6-11 16,1 11 10 0,-1 7-5-16,-3-4 13 0,-3 4-8 15,-3-1 2-15,0-1 0 16,0-3 3-16,0-6-3 16,0-6 0-16,0-6-2 15,0-1 4-15,2 0-7 16,8-11-10-16,6-11-18 15,3-4-11-15,1 4-26 16,-3 5-3-16,-7 8 40 16,-4 6 20-16,-1 3 12 15,-2 0-17-15,2 3 18 16,1 14 21-16,-1-1 25 16,6 5-35-16,-3 1 18 15,3-2-19-15,-1-3-6 0,2-6-1 16,2-6-3-16,2-5 15 15,5 0-15-15,3-5-1 16,3-15-61-16,-4-5-250 16</inkml:trace>
  <inkml:trace contextRef="#ctx0" brushRef="#br1" timeOffset="940696.5517">10150 17160 744 0,'0'0'65'16,"0"0"-64"-16,0 0 20 16,0 0 63-16,54 74-35 15,-34-50-4-15,2 5-41 16,-1 3 39-16,-3-1-33 15,-2 3 10-15,-4 2 1 16,-2 3-16-16,-4 4 16 16,-4 0-11-16,-2 2-9 15,0-1 31-15,0-1-28 16,-12 0-4-16,-4-3 0 16,-7 0-16-16,-10 0-92 0,-16-7-288 15</inkml:trace>
  <inkml:trace contextRef="#ctx0" brushRef="#br1" timeOffset="949336.6595">2396 2853 357 0,'0'0'40'16,"0"0"51"-16,0 0-72 15,0 0 39-15,0 0-16 16,0 0-38-16,0 0 47 16,-3-11-18-16,3 4-17 15,-2 2 67-15,0-2-81 16,1 3 33-16,1 1-5 16,-1 0-14-16,1 3 32 15,0-3-42-15,0-1 10 0,2-4-6 16,21-6-10-1,10-1 0-15,13-4-5 0,5 2 13 16,3-2-14 0,-1 2 6-16,2-3 0 0,-5 3-7 15,-1 0 7-15,-7 1 0 16,-8 6-6-16,-7 5-35 16,-2 0-2-16,-4 5-14 15,2 0-71-15,-4 0-61 16,-11-1-232-16</inkml:trace>
  <inkml:trace contextRef="#ctx0" brushRef="#br1" timeOffset="952604.0223">9833 4076 662 0,'0'0'10'0,"0"0"2"16,0 0 28-16,0 0-31 16,0 0-2-16,0 0 18 15,0 0-15-15,0 0-4 16,0-5-6-16,0 15 10 16,0 4-21-16,0 8 11 0,0 2 0 15,4 3 31-15,2-2-20 16,-1-1-5-1,2-3-6-15,-1-4 1 0,2-5-3 16,-1-5 2-16,-1-1 0 16,-3-4-1-16,-1-2 4 15,2 0 10-15,3 0 57 16,4-15-37-16,11-8 5 16,2-4-38-16,6-5 0 15,5 0-10-15,1-1-61 16,2-3 9-16,2-3-75 15,-1-5-209-15</inkml:trace>
  <inkml:trace contextRef="#ctx0" brushRef="#br1" timeOffset="974442.7553">8407 17942 182 0,'0'0'118'16,"0"0"-61"-16,0 0-31 15,0 0-26-15,0 0-13 16,0 0-30-16,0 0-62 16,-76 52 3-16,67-42 81 15</inkml:trace>
  <inkml:trace contextRef="#ctx0" brushRef="#br1" timeOffset="980296.7935">8028 17945 271 0,'0'0'79'0,"0"0"6"16,0 0-55-16,0 0-8 15,0 0 51-15,0 0 3 16,0 0-42-16,-33-4 5 15,32 2-14-15,1 2-12 16,0 0-2-16,0 0-5 16,0 0 2-16,0 0-8 0,0 0 0 15,0-1 0-15,0 1 0 16,0 0-5-16,0 0-1 16,0 0 6-16,0 0-3 15,0 0 3-15,0 0 0 16,0 0-1-16,0 0 1 15,0 0-2-15,3 0 0 16,7 0 4-16,5 3 4 16,-3 1 0-16,6-1-5 15,-2 1 14-15,4 2-15 16,3-2 3-16,0 1 2 16,4 2-5-16,0-2 7 15,2 2-7-15,1 1 0 16,2-1-2-16,1 2 4 15,2 1 4-15,5-3-6 0,1 0 1 16,-1-1 27 0,0-1-25-16,-7 1 20 0,3-3-12 15,-3 5-8-15,0 0 21 16,1-5-8-16,3 5-10 16,3-3 11-16,2 2-14 15,3 0-3-15,-1-3 10 16,1 2-8-16,-1-6-3 15,-7 0 1-15,-3 2 0 16,-7-2 1-16,-5 3 0 16,-4-1-1-16,-7-2 1 15,-4 3 5-15,-1-2-6 0,-2 1 0 16,-2-2 0-16,1 0-5 16,-3 1 5-16,0-1 0 15,0 0 0-15,0 0 2 16,0 0-4-16,0 0 1 15,0 0 1-15,0 0 1 16,0 0-1-16,0 0-19 16,0 0-16-16,0 0-41 15,5 3-9-15,-1 1 15 16,-2 2-151-16,-2-2-126 16</inkml:trace>
  <inkml:trace contextRef="#ctx0" brushRef="#br2" timeOffset="1.04451E6">19267 9556 475 0,'0'0'66'16,"0"0"36"-16,0 0-78 0,0 0 4 15,0 0 35-15,0 0-16 16,0 0 2-16,27-12-3 16,-16 8-35-16,5 1 11 15,0 1 18-15,2 2-39 16,3-2 44-16,-1 2-35 15,6 0 0-15,1-1 23 16,3 1-27-16,0-3 12 16,0 0-18-16,-2-1 8 15,-3 0 6-15,-3 1-14 16,-6-1 0-16,-3 1 1 16,-9 3 8-16,-2-2-9 15,-2 2 0-15,0 0 0 16,0 0-16-16,0-3 1 0,0 3-35 15,-3-4-12-15,-7 1-54 16,1-1-24-16,1-4-238 16</inkml:trace>
  <inkml:trace contextRef="#ctx0" brushRef="#br2" timeOffset="1.04488E6">19518 9296 542 0,'0'0'166'0,"0"0"-107"0,0 0-21 16,0 0-8-16,0 0-27 15,0 0 41-15,38-30-35 16,-11 30-8-16,3 0 17 15,-4 0-16-15,-1 13-3 16,-3 8 1-16,-3 3 0 16,-5 5 18-16,-6 0-12 15,0 3-5-15,-3 1 22 16,-4-1-14-16,-1 1-8 16,0 1 4-16,0-2 1 15,0-3 16-15,0 3-22 16,-7-6 0-16,-3-1 10 0,0-3-9 15,3-5-2 1,4-3-79-16,3-7-77 0,0-7-149 16</inkml:trace>
  <inkml:trace contextRef="#ctx0" brushRef="#br2" timeOffset="1.04556E6">20159 9567 848 0,'0'0'98'16,"0"0"-75"-16,0 0 22 15,0 0-20-15,0 0 57 16,0 0-3-16,-22 0-62 16,22-17 24-16,4-4-41 15,10-9 0-15,2-5 0 16,3-4 0-16,-2-3 8 15,-1-2-8-15,-4 2 2 0,-4 6-7 16,-4 10 5-16,-1 12 0 16,-3 11-5-16,0 3 10 15,0 0-10-15,0 9-10 16,0 16 1-16,3 8-4 16,1 1 18-16,2-4 0 15,2-9-2-15,4-5 13 16,-5-3-20-16,4-7 9 15,2-3 0-15,-1-3-8 16,6 0 8-16,-2-8 0 0,2-11-12 16,-4-2 16-1,-1-3-10-15,-4 1 6 0,-3 0 0 16,0 4-2 0,-1 2 2-16,-1 7 0 0,-3 6 1 15,1 2 4-15,-2 2-10 16,0 0 5-16,0 13-20 15,0 14 8-15,0 8 12 16,1 5 0-16,-1-3 2 16,0 1 5-16,0-8-11 15,0-4 4-15,0-4-4 16,0-10-7-16,11-4-85 16,7-8-55-16,3 0-59 15</inkml:trace>
  <inkml:trace contextRef="#ctx0" brushRef="#br2" timeOffset="1.04616E6">20647 9478 213 0,'0'0'446'0,"0"0"-416"16,0 0-12-16,0 0-7 15,0 0 5-15,-27 75-3 16,34-64 15-16,11-4-5 16,5-4 18-16,4-3 1 0,-1 0-33 15,0-7 9-15,-7-4-18 16,-9-1 0-16,-5 0 5 16,-5 0 0-16,0 0-5 15,-12 0 0-15,-10 2 4 16,-4-1-6-16,0 5 2 15,2-2 0-15,10 7-1 16,4-2 9-16,4 2-8 16,6 1 0-16,0 0 4 15,0 0-14-15,0 0 10 16,0 1-10-16,0 11-2 16,7 0 24-16,2 1-21 15,3-1 9-15,4-3 0 16,4-1 9-16,2-5-9 15,4-3 0-15,2 0 11 0,-3-11-7 16,1-6-8-16,-8-3-2 16,-2-2 6-16,-7-3-5 15,-4 2 5-15,-5-3 0 16,0 2 4-16,-8 2-3 16,-10-1 7-16,-1 3 13 15,-1 2-16-15,2 4 28 16,2 2-29-16,2 4 6 15,6 4-2-15,2 2 3 16,6 2-13-16,0 0 2 16,0 0-98-16,3 0-22 15,13 0-40-15,12 2-24 0,2 4-169 16</inkml:trace>
  <inkml:trace contextRef="#ctx0" brushRef="#br2" timeOffset="1.04648E6">21151 9240 528 0,'0'0'179'15,"0"0"-119"-15,0 0 53 16,0 0-65-16,0 0 19 16,0 0-45-16,-33-19-15 15,16 22 26-15,-1 14-31 16,0 6 1-16,1 3 30 0,1 3-27 15,5 1 2 1,2-1-8-16,3-1 9 0,5-3-1 16,1-3-8-16,0-6 0 15,4-3 5-15,9-6 2 16,8-4 0-16,2-3-7 16,5 0 2-16,4 0 12 15,-5-6-14-15,1-4-14 16,-6 6-5-16,-3-1-88 15,-8 2-103-15,-7 0-523 16</inkml:trace>
  <inkml:trace contextRef="#ctx0" brushRef="#br2" timeOffset="1.08642E6">18597 8910 279 0,'0'0'138'16,"0"0"-64"-16,0 0-31 15,0 0 45-15,0 0-39 16,11-79 40-16,-8 69-73 16,-3 0-6-16,0 7 43 15,0-1-47-15,0 4 8 16,0 0-11-16,0 0 5 15,0 0-6-15,0 0-2 16,0 0 0-16,0 0 1 16,-8 0-1-16,-2 0 0 15,-1 0 1-15,-2 1 11 16,-3 3-15-16,-1 5 3 0,-5 4 0 16,-2 3-20-16,0 1 20 15,-1 2 0 1,-1 1-1-16,6-1 9 0,1 1-15 15,2 2 7-15,6-2 0 16,2 4-11-16,4 4 11 16,5 4-9-16,0 7 6 15,0 8 5-15,0 2-2 16,5 3 0-16,6 0 11 16,-2-3-22-16,2 0 11 15,1-1 0-15,1-2-3 16,0-1 3-16,0-8-4 15,4-1 0-15,-3-5 4 0,1-3 9 16,2 0-9-16,-1-1 0 16,4-1-4-16,-4 3 12 15,5 0-8-15,-1-2 0 16,0 0 1-16,4-1-9 16,0-2 8-16,-1-2 0 15,0-2-10-15,3-4 17 16,-1-6-7-16,3 0 0 15,-1-6 1-15,0-2-16 16,3-2 25-16,-1 0-10 16,3 0 21-16,-2-4-17 15,-5-5 0-15,4 0-4 16,-2-2 0-16,1 1 59 0,0-3-59 16,2-2 0-1,0 0 25-15,3-4-21 0,1-1 15 16,-1-4-19-16,4-2 4 15,-3-5 27-15,-1-3-31 16,0-5 0-16,-3-6 9 16,-4-3-7-16,0-2-4 15,-8-2 1-15,-3 2 1 16,-5 2 15-16,-2 2-15 16,-5 0 0-16,0 1 23 15,-3 0-15-15,0 2 11 16,-2 1-19-16,-10 1 12 0,-4 3-1 15,-1 4-11 1,-3 0 0-16,-6 0-3 0,-3-2 22 16,-4 3-21-16,-5-3 2 15,1 4 0-15,2 0-10 16,1 5 10-16,6 3 0 16,2 2 8-16,4 5 3 15,3 4-12-15,2 0 1 16,-3 5 0-16,0 0-15 15,-4 2 15-15,-4 3 0 16,-5-2-2-16,-4 0 9 16,-4 1-14-16,-2-4 6 15,0 4 1-15,1 1-15 16,2 2 15-16,-3 1 0 16,1 0-8-16,-1 4 18 0,6 6-16 15,4 1 6-15,6-1 0 16,6 0-30-16,3-3 30 15,6 1-22-15,-4 1 18 16,1 3-33-16,-5 2-2 16,-2 5-23-16,-3 6-37 15,1 4 40-15,-5 6-150 16,2-4-118-16</inkml:trace>
  <inkml:trace contextRef="#ctx0" brushRef="#br2" timeOffset="1.09299E6">17510 10958 261 0,'0'0'46'0,"0"0"47"0,0 0-91 16,0 0 62-16,0 0-23 15,0 0 7-15,0 0 67 16,0 0-86-16,-12-61 9 16,9 55 2-16,0 3-36 15,0 1 36-15,1 2-14 16,2 0-20-16,-2 0 29 15,2 0-35-15,0 0-8 16,-2 0-3-16,1 0 10 16,-5 3-1-16,-1 7-12 15,2 1 14-15,0-1-4 16,4-2 4-16,1-1-8 16,0-4 7-16,0-2 2 15,0-1 4-15,0 0-5 0,0 0 0 16,0 0-7-16,4 0 7 15,5 0 0-15,-2-6-1 16,0 1 11-16,-3-3-24 16,-4 2 14-16,0 2 0 15,0 0-2-15,-2 0 2 16,-9 3 0-16,-1 1-3 16,-4 0 20-16,3 0-34 15,0 0 17-15,4 2 0 16,4 4-20-16,5 3 16 15,0 1-73-15,8-5-1 16,13-5-168-16</inkml:trace>
  <inkml:trace contextRef="#ctx0" brushRef="#br2" timeOffset="1.63154E6">1885 6859 85 0,'0'0'364'0,"0"0"-297"15,0 0 3-15,0 0 22 16,0 0-84-16,0 0 8 16,0 0 31-16,22-23-36 15,-11 19 29-15,6-4-40 16,6 2 10-16,9 1 16 0,6 0-26 16,9 0 4-16,5 4 13 15,5-1-9-15,8 2-11 16,9 0 3-16,6 0 0 15,11 0 15-15,9 0-15 16,2 0 0-16,2 0-6 16,2 0 12-16,4 0-12 15,3 0 0-15,0 0 6 16,3 0 5-16,-1 0-5 16,5 0 0-16,4 0-5 15,-1 0 23-15,-7 5-18 16,0 3 0-16,-10-3 1 15,-7-1-13-15,0-1 12 0,-8-3 0 16,-5 0-8-16,-4-1 24 16,-5-10-22-16,-2-2 6 15,-2-1 0-15,-5 5-5 16,-2 1 5-16,0 5 0 16,-7 1 12-16,-8 2-11 15,-3 0-2-15,-8 3-5 16,-3 7 6-16,-4-4-2 15,-3-3 2-15,3-3 0 16,-3 0-2-16,3 0 8 16,-5 0-9-16,0-7 3 15,-3-1-36-15,-2 3 2 0,-10-2-105 16,-10 0-264 0</inkml:trace>
  <inkml:trace contextRef="#ctx0" brushRef="#br2" timeOffset="1.6352E6">13634 11930 207 0,'0'0'202'0,"0"0"-152"16,0 0-48-16,0 0-2 15,0 0 40-15,0 0-17 16,0 0 73-16,0 0-56 16,0 9-38-16,0-9 48 15,0 0-43-15,0 1 16 16,-1-1-18-16,1 0 10 15,0 2-5-15,0-2-10 0,0 2 0 16,0 4-1-16,-1 1 6 16,-2 6-5-16,3 4 0 15,0 3 1-15,0 4 40 16,0 3-32-16,0 3-1 16,5 3 22-16,3 3-22 15,0 0-7-15,-1 1 2 16,2 4 10-16,-4-2 4 15,-2 2-16-15,1 0 10 16,-2-2 21-16,1 0-19 16,0-4 5-16,0-3-18 15,1-2 10-15,-3-4-6 0,1-6-4 16,-1-3 0 0,-1-5 20-16,2-5-20 0,-2-2 0 15,1-5 0-15,1 0 6 16,-2 2-9-16,0-1 3 15,0-1 0-15,0 0-2 16,0 0 5-16,0 0-3 16,0 0 0-16,0 0 11 15,0 0-12-15,0 0 1 16,1 2 0-16,0-1-18 16,1 1 9-16,3-2-45 15,1 0-50-15,0 0-113 16</inkml:trace>
  <inkml:trace contextRef="#ctx0" brushRef="#br2" timeOffset="1.67108E6">5656 6953 350 0,'0'0'66'16,"0"0"-30"-16,0 0-35 15,0 0 24-15,0 0 16 16,0 0-6-16,0 0-8 0,-10-51-23 16,10 35-1-1,0 0-3-15,0 1 2 0,0 1-4 16,0 0 2-16,-4 2-15 16,-4 2 3-16,-1 5 4 15,-4 1-17-15,3 2 19 16,-3 2-5-16,4 0 11 15,1 0 13-15,4 0 15 16,1 0 24-16,2 0-35 16,1 0-1-16,0 0 4 15,0 0 1-15,0 0 27 16,0 0-20-16,0 0-21 16,0 0 29-16,0 0-30 0,0 0 7 15,0 0 2-15,0 0-13 16,8 0 12-16,5 0 1 15,6 0-6-15,2 0 31 16,0 6-36-16,7-3 2 16,5 2 21-16,7 0-22 15,2-3 17-15,7 1-19 16,1-3 0-16,3 0 2 16,2 0-5-16,-4 0 0 15,-4 0-3-15,0 0 12 16,-5 0-10-16,2 0 1 15,-3-3 0-15,-5 1 5 16,-6-1-5-16,-7 1 0 16,-9 2-2-16,-5 0 9 0,-6 0-22 15,-3-1 15-15,0 1-23 16,0 0-18-16,0 0-46 16,0 0-16-16,0 0-57 15,0 6-72-15</inkml:trace>
  <inkml:trace contextRef="#ctx0" brushRef="#br2" timeOffset="1.67424E6">7849 3816 632 0,'0'0'42'0,"0"0"-38"15,0 0 32-15,0 0-36 16,0 0 5-16,0 0 32 16,-8-11-36-16,8 11 10 15,0 0 9-15,0 0-15 16,0 0 12-16,0 0-17 15,0 0 4-15,0 6-7 16,0 13 3-16,0 9 0 16,0 11 29-16,6 5 0 0,2-1-2 15,1 1-22-15,-2-8 1 16,1-7 12-16,-1-2-18 16,2-6 0-16,0-5 13 15,0-5-12-15,-1-2 1 16,0-6-2-16,-3-3 2 15,-4 2 17-15,2-2-19 16,2 0 2-16,3 0 13 16,6 0-13-16,7-12 19 15,3-7-19-15,6-5-1 16,0-4 4-16,-3 0 1 16,-4 2-10-16,-2 2 4 0,-6 4-20 15,0 3-2-15,-1 3-21 16,-1-1-41-16,0 2 26 15,4 1-112-15,-4-9-282 16</inkml:trace>
  <inkml:trace contextRef="#ctx0" brushRef="#br3" timeOffset="3.66684E6">16259 4034 663 0,'0'0'118'0,"0"0"-66"0,0 0 21 15,0 0-27-15,0 0 8 16,0 0-5-16,31-75-25 15,-18 54-6-15,-4 0 39 16,2 0-35-16,-1-3 7 16,1-5-2-16,7-4-16 15,-2-6 7-15,5-5-18 16,-2-7 3-16,4 1-5 16,0 6 2-16,-6 15 0 15,-4 13 0-15,-7 10-2 16,-4 6-1-16,2 6-16 15,2 20 3-15,4 9 8 16,1 2 8-16,-2-4 0 16,1-9 2-16,1-6 6 15,-1-10-16-15,2-6 6 0,5-2 2 16,5-10 15-16,8-16-12 16,4-10-3-16,-1-6 0 15,-2-1 8-15,-8 3-12 16,-6 8 4-16,-5 9 0 15,-5 11 3-15,-4 6-3 16,-3 6 0-16,0 0 0 16,0 0-13-16,0 17 12 15,0 9 1-15,-3 10 0 16,-2 1 2-16,3-1-2 16,2-3-13-16,0-4-39 15,2-8-48-15,13-7-13 0,3-11-122 16,4-3-332-16</inkml:trace>
  <inkml:trace contextRef="#ctx0" brushRef="#br3" timeOffset="3.66745E6">16896 3822 505 0,'0'0'124'16,"0"0"-87"-16,0 0-28 15,0 0 81-15,0 0 33 16,0 0-39-16,45-5-18 15,-20-16-57-15,1-4-9 16,-5 1 15-16,-8 2-15 0,-2-1 36 16,-8 5-13-16,-3 1 0 15,0 2 6-15,-3 1-22 16,-8 5 13-16,4 4-20 16,0 2 0-16,1 3-11 15,-4 0 10-15,3 11-5 16,-2 7-3-16,3 4-3 15,1-1 0-15,2 2 9 16,3-4-8-16,0 0 7 16,7-2-1-16,5-3-3 15,2-3-6-15,0-2-1 16,1-9-7-16,3 0 5 16,0 0-4-16,0-9 18 15,0-7 3-15,-3-4 0 16,-2-2 2-16,-4-3-2 0,-1 0 0 15,-2 3 7 1,-1 5 0-16,0 2 27 0,-2 6-27 16,0 2 3-16,0 4-12 15,1 2 2-15,5 1-6 16,2 0 0-16,1 0 6 16,0 10-11-16,1 4 11 15,-2 7 0-15,-5 0-8 16,-1 0 5-16,-5-1-8 15,0-2 10-15,0-1-14 0,0-5 9 16,0-4-9 0,0-7-10-16,0-1 0 0,8 0 14 15,11-15 11-15,4-2 1 16,2-1 10-16,0 4-22 16,-1 3 3-16,-2 0-94 15,-3-3-113-15</inkml:trace>
  <inkml:trace contextRef="#ctx0" brushRef="#br3" timeOffset="3.66917E6">17778 3606 760 0,'0'0'34'0,"0"0"-34"15,0 0 0-15,0 0 46 16,0 0-17-16,84-51-21 16,-57 27 25-16,-6 2-10 15,-2-2 11-15,-4 1-26 16,-8 0-5-16,-4 0 21 15,-3-1-20-15,0 4 12 16,-7 3 0-16,-3 5-15 16,7 7 27-16,-1 2-28 15,2 3 2-15,0 0-7 16,-4 15-26-16,0 7 26 16,-3 5 1-16,6 4 8 15,3-2-12-15,0 0 6 16,2 0 2-16,14-6-4 0,2-4 4 15,6-7 0-15,3-6-4 16,6-6 14-16,3 0-15 16,3-17 5-16,0-6 0 15,-6-4 9-15,-4 0-6 16,-6-2-3-16,-6-2 10 16,-1 0-7-16,-4-3 5 15,-4 0-8-15,-3 1 3 16,-2 1 11-16,0 5-14 15,-1 5 0-15,-2 7 8 0,0 5-6 16,0 4-2 0,0 6-4-16,0 0 4 0,0 0-4 15,0 9-37-15,-2 12 32 16,-9 9-2-16,-1 8 14 16,0 4-5-16,1-1 2 15,4-5 0-15,2-2-1 16,4-8 1-16,1-4-1 15,0-5-7-15,1-7 7 16,13-5 1-16,7-3 0 16,4-2 5-16,3 0 16 15,4-7-21-15,-4-3 0 16,-3-1-6-16,-7 0 0 16,-1 4 5-16,-5 0-2 15,-7-1-8-15,1 4 6 0,-4-1-19 16,-2 5 12-1,0-3-10-15,-9 3-21 0,-6 0 19 16,-1 0 23-16,1 12-2 16,2 1-14-16,3 1 17 15,6 3-1-15,2 0-8 16,2 1 18-16,0-2-15 16,11 1 6-16,7 0-13 15,-1-5-7-15,6-6-1 16,1-2 11-16,0-4 6 15,-2 0-4-15,-1-1 7 16,-5-11 1-16,-3 0 0 16,-3-3 15-16,0-2-11 15,-2-3 22-15,2-3 2 0,-2 1-2 16,-1-4-12-16,1-3-6 16,-2-1-5-16,0-1 40 15,-1 0-42-15,0 4 11 16,-1 1 7-16,1 5-5 15,0 3 11-15,-2 4-22 16,0 4 1-16,-2 3 10 16,-1 2-7-16,0 0-7 15,3 3 24-15,-3 2-17 16,0 0 2-16,0 0-9 16,0 7-24-16,0 14 16 15,0 5 8-15,-3 4-1 16,0 4-7-16,3 0 16 0,-1 0-14 15,-1-1 6 1,2-3 0-16,0-4-5 0,0-3 11 16,0-5-6-16,0-3 0 15,6-2 3-15,1-9-12 16,2 0 9-16,-1-4 0 16,3 0 2-16,2-4-2 15,0-12 0-15,3 0 0 16,1 2 1-16,-2-1 2 15,-1 3-3-15,0 1 0 0,1 2-3 16,-2 3 4 0,0 1-1-16,0 2 0 0,-1 3 5 15,1-2-17-15,1 2 12 16,-1 0 0-16,-1 0-9 16,2 8 7-16,-7 3 2 15,-4 1-6-15,-3 4-1 16,0 0-7-16,-12 4-3 15,-3-3 10-15,-2-1-8 16,7-2 14-16,6-6-40 16,4-6-20-16,0-2-67 15,1-2 91-15,16-14 33 16,5-4 4-16,2 1 1 16,-3 4 6-16,-5 3 3 15,-5 7 26-15,-3 2 2 0,-3 3 6 16,-1 0-25-16,1 0-19 15,1 3 45-15,1 5-44 16,4-2 20-16,1-2-21 16,7-3 4-16,3-1 13 15,8-2-17-15,1-14-53 16,2-5-136-16</inkml:trace>
  <inkml:trace contextRef="#ctx0" brushRef="#br3" timeOffset="3.67E6">19691 3355 795 0,'0'0'76'0,"0"0"-47"15,0 0 48-15,0 0-19 16,0 0 14-16,0 0-49 16,6-25-13-16,5 5-12 15,3-1 2-15,2-2 0 16,1-1 6-16,-4-1-3 15,-2 1-1-15,-7 2-2 0,-2 7 0 16,-2 4 6 0,0 7-6-16,0 2-17 0,0 2 16 15,0 0-31-15,-8 0 25 16,1 10-2-16,-4 6-7 16,4 1-3-16,1 1 12 15,3 1 7-15,1-1-4 16,2-1 11-16,0 0-18 15,3-2 11-15,9-4 0 16,2-1-8-16,1-4-9 16,1-3 12-16,0-3 0 15,2 0 10-15,-1 0-4 16,-1-7-1-16,2-5 0 16,-1-3-5-16,2-1 5 15,-1-6 0-15,0 0 12 0,-2 2-11 16,-1 6 5-16,-3 2-6 15,0 5 0-15,-6 3-9 16,0 4 9-16,-3 0-7 16,3 0 3-16,3 1 4 15,-3 11 0-15,3 3 0 16,4 1 1-16,-5-3 0 16,2 0-1-16,-1-2 0 15,-3-5-2-15,-1-2 12 16,2-2-15-16,6-2 5 15,4 0-5-15,3-6-1 16,0-12-120-16,-2-6-158 0</inkml:trace>
  <inkml:trace contextRef="#ctx0" brushRef="#br3" timeOffset="3.67014E6">20028 3090 370 0,'0'0'391'0,"0"0"-391"16,0 0-36-16,0 0 5 16,0 0-41-16,85 1-325 15</inkml:trace>
  <inkml:trace contextRef="#ctx0" brushRef="#br3" timeOffset="3.67059E6">20684 3084 727 0,'0'0'161'16,"0"0"-101"-16,0 0 17 15,0 0-59-15,0 0-17 16,0 0 23-16,-99 10-5 16,79 6 14-16,4 4-33 0,7-2 6 15,5-3-6-15,4 0 0 16,0-5 0-16,0-3-1 16,17-6 8-16,4-1-9 15,6 0 2-15,2-13-4 16,1-7-6-16,-9 2-27 15,-4 3 16-15,-10 5 21 16,-6 6 1-16,-1 1 42 16,0 3-14-16,-1 0-22 15,-11 0-5-15,0 12-2 16,6 4-1-16,0 2 1 16,6-2-8-16,0 1-3 15,6-7 8-15,10-3-109 0,8-7-32 16,2-13-241-16</inkml:trace>
  <inkml:trace contextRef="#ctx0" brushRef="#br3" timeOffset="3.67131E6">21242 2968 254 0,'0'0'533'16,"0"0"-532"-16,0 0 0 0,0 0 83 15,0 0 34 1,0 0-25-16,-3 4-33 0,3-4-35 15,0 0 43-15,0-8-68 16,6-5 3-16,7-4-4 16,1-3 1-16,5-3-9 15,-1-4-12-15,4 1-30 16,1 3 32-16,-8 6-8 16,-3 10 24-16,-9 5-8 15,-3 2 9-15,0 5-38 16,0 10 31-16,0 6 9 15,-2-4 5-15,2-1-5 0,0-6 1 16,0-3-10-16,2-6 12 16,14-1-3-16,8 0 11 15,3-10-9-15,1-6 12 16,0-3-14-16,-4 1-4 16,-9 3 1-16,-3 6 6 15,-8 1-3-15,-2 7 12 16,-2 1-5-16,0 0 0 15,0 3-7-15,0 17 0 16,-5 8 6-16,-6 5 1 16,-3-2 7-16,1-2-14 15,2-2 14-15,4-5-23 16,5-5 9-16,2-3-64 16,0-9-75-16,17-5-204 15</inkml:trace>
  <inkml:trace contextRef="#ctx0" brushRef="#br3" timeOffset="3.67183E6">21637 3028 482 0,'0'0'107'0,"0"0"-75"15,0 0-4-15,0 0 8 16,0 0 33-16,0 0-30 15,57 56-30-15,-36-56 8 16,4 0 0-16,-5-13-13 0,-3-1-4 16,-6 0 0-16,-7 2 7 15,-4-2 1-15,0 3-4 16,-4 3 3-16,-8 4 1 16,-3 4 25-16,3 0-33 15,3 0 10-15,-1 0-20 16,5 3 9-16,2 3 1 15,3 0-6-15,0 0 11 16,0 2-10-16,3 0 10 16,15-4 1-16,3 0 36 15,7-4-42-15,5 0 0 16,3-2 6-16,-2-12 6 16,-3-3 1-16,-4-1 4 15,-4-3 12-15,-4 0 16 16,-4-1 0-16,-8-2-9 15,-4 1 14-15,-3 1-28 0,0 0 4 16,-6 4-2-16,-8 3-12 16,-3 3 19-16,-1 4-31 15,2 4 0-15,3 2-3 16,5 2-22-16,6 0-12 16,2 0-59-16,8 0-123 15,22 0 66-15,9 2-24 16</inkml:trace>
  <inkml:trace contextRef="#ctx0" brushRef="#br3" timeOffset="3.67206E6">22231 2798 673 0,'0'0'155'16,"0"0"-104"-16,0 0 66 15,0 0-37-15,-82 0-41 16,70 2 13-16,7 7-43 15,-1 2 0-15,5 7-9 16,1 1 3-16,0-1-8 16,1-2 11-16,13-2-6 15,4-7 0-15,7-2-19 16,7-5-9-16,3 0-107 0,1-5-249 16</inkml:trace>
  <inkml:trace contextRef="#ctx0" brushRef="#br3" timeOffset="3.67372E6">22662 2897 643 0,'0'0'219'0,"0"0"-182"15,0 0-10-15,0 0-21 16,0 0 18-16,0 0 30 16,94-67-49-16,-81 45 17 15,-4-1 9-15,-4-3-27 16,-2-1 11-16,-3-3-15 15,0 2 1-15,0 0-5 16,0 3 4-16,0 7 0 16,0 3 0-16,-2 8 9 15,2 4-13-15,-1 3 4 16,1 0-5-16,0 1-5 16,-4 18-26-16,4 9 36 15,-1 6-4-15,0 2 15 16,-2 3 1-16,-4 3-12 15,-3-3 3-15,2-2 30 16,0-2-29-16,-1-11-1 0,3-5 17 16,2-5-13-16,1-11-9 15,3-1 2-15,0-2 0 16,6-2 17-16,14-18-15 16,5-3-2-16,4-1-5 15,-9 7-35-15,-4 9 39 16,-6 7-19-16,-4 1-6 15,3 0 12-15,-1 7-18 0,-2 5 16 16,0 2 15 0,4 0 1-16,-1-4-8 0,6-1 8 15,3-6 0-15,3-3 2 16,3 0 4-16,-1-3-12 16,0-10 6-16,-6 0-27 15,-3-1 22-15,-6 1-3 16,-8 0 1-16,0 0-17 15,0 7 22-15,-9 3-10 16,-6 3 7-16,0 0 3 16,0 6-3-16,5 10 0 15,2-2 5-15,8 0 0 16,0 0 0-16,0 0 0 16,4-4 13-16,12 0 1 15,6-4 13-15,3-6-27 0,3 0 1 16,4 0-7-16,-2-6 12 15,-1-6-12-15,-2 0 4 16,-6 0 2-16,-6 2-11 16,-4 3 11-16,-6 4 0 15,-5 2 18-15,0 0-7 16,0 1 17-16,0 0-28 16,-7 0 1-16,-3 2 1 15,-3 11-2-15,-1 4 0 16,4 2-14-16,1 2 14 15,4-3 0-15,2-3 0 16,3-1 5-16,0-5-5 16,0-1 0-16,0-4 0 0,10-3 23 15,4-1-11-15,5 0 1 16,-1-2 0-16,3-12-8 16,-4-1 8-16,-4-4-13 15,-4 1 0-15,-9 1 1 16,0 2 5-16,0 6-12 15,-14 1 4-15,-2 5-12 16,1 3 4-16,0 0 10 16,3 0-31-16,3 6 24 15,2 5-14-15,4 0 7 16,0 1-19-16,3 0 6 16,0 0 17-16,0-3 6 15,0 1-20-15,7-4 11 16,5-2-6-16,-1-3 0 15,5-1 12-15,1 0 7 16,0-10 2-16,1-4-2 0,0-2 0 16,-1-3 1-16,-3-3 9 15,-1-4 21-15,1-2-14 16,-2-3-11-16,-2-2 36 16,0 1-1-16,-1 1 1 15,2 1 7-15,-2 4-19 16,4 2 4-16,-3 7-21 15,-3 5-8-15,-1 4 21 16,-4 5-19-16,-1 3-5 16,1 0 2-16,-1 0-4 0,2 18-7 15,0 11-2-15,1 7 9 16,-4 10 7-16,0 0-7 16,0 3 0-16,-4-5 3 15,-2-7 0-15,0-9 5 16,0-9-8-16,2-9 0 15,2-3-2-15,2-7 2 16,0 0 0-16,0 0 19 16,0-16-1-16,0-14-6 15,0-11-12-15,2-5 1 16,11-2-21-16,2-3 17 16,0 2-29-16,4 6 29 15,-2 9-1-15,1 7-3 0,-2 10-3 16,-1 9-8-16,-6 4 9 15,1 4-23-15,-2 0 16 16,-2 17 1-16,3 8 13 16,-2 6 2-16,-5 3 0 15,-2 3 1-15,0 1 0 16,0 0 5-16,-15-1-6 16,-7-2 0-16,-4-3-4 15,-6-3-43-15,-10-5-77 16,-9-6-73-16,-11-2-440 15</inkml:trace>
  <inkml:trace contextRef="#ctx0" brushRef="#br3" timeOffset="3.6741E6">21160 3742 848 0,'0'0'223'0,"0"0"-223"16,0 0-55-16,0 0 1 16,0 0 54-16,122-7 19 0,-27-7 9 15,23-3-12 1,22-3 44-16,14-2-47 0,12-2-7 15,4 4-7-15,1-2 9 16,-2 8-5-16,-13 2-3 16,-14 5 7-16,-19 4-17 15,-21-1 15-15,-24 1-7 16,-18 1 2-16,-22-1-7 16,-18 1-2-16,-14 1 1 15,-6-1-31-15,0 2-15 16,-17-1-103-16,-15-10-347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9-19T03:35:38.98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4836 2866 808 0,'0'0'0'0,"0"0"-30"15,0 0-8-15,0 0 0 16,0 0 38-16,0 0 1 16,109 42 6-16,-46-33 25 15,11 0 15-15,9-4-28 0,2 1-8 16,2-4 12-16,1-2-17 16,-7 0 10-16,-7 0-16 15,-9 0 0 1,-12 0 1-16,-8 0 2 0,-15 0-3 15,-6 2 0-15,-11 3-41 16,-7 7-5-16,-6 5-55 16,-8 6-81-16,-23 2-150 15</inkml:trace>
  <inkml:trace contextRef="#ctx0" brushRef="#br0" timeOffset="84422.6216">6126 7700 493 0,'0'0'146'0,"0"0"-38"15,0 0-69-15,0 0 54 16,0 0 30-16,0 0-101 16,0 0 13-16,-15-21 18 15,15 19-31-15,0-4 29 16,0 1-48-16,0 1 2 15,2-1 11-15,9-1-12 16,6 1-4-16,0 4 0 16,0 1 9-16,0 0-28 15,-1 0 19-15,-1 9 0 0,-3 8-1 16,-3 0-5-16,-6 2 6 16,-3 3-7-16,0 3 20 15,-4-2-13 1,-10-1 0-16,-4-1 3 0,2-5-21 15,1-2 18-15,0-4 0 16,8-3-9-16,2-4 5 16,4-3 1-16,1 0 3 15,0 0-3-15,0 0-9 16,0-2-6-16,0-1 18 16,0 2-8-16,0 1 21 15,0 0-25-15,0 0 12 0,1 0-9 16,7 1 6-1,5 9 6-15,2 2 12 0,6 1 5 16,1 1-19-16,-1-3 43 16,1 1-38-16,2-4-6 15,0 0 11-15,1-3-11 16,-2-3-2-16,4-2-58 16,0 0-112-16,-2-15-203 15</inkml:trace>
  <inkml:trace contextRef="#ctx0" brushRef="#br0" timeOffset="84827.754">6672 7764 937 0,'0'0'38'0,"0"0"-20"15,0 0 7-15,0 0-9 16,0 0 41-16,0 0-52 16,-59 57-2-16,59-38 12 15,0-1-8-15,1 1-7 16,15-2 0-16,5-6 8 16,0-5-1-16,8-6-7 15,-3 0 2-15,-2-6 10 16,-3-12-11-16,-9 1 1 0,-3-3-2 15,-9 3 3-15,0 1 1 16,-11 1-4-16,-12 3 0 16,-4 4-3-16,0 3 16 15,3 3 1-15,0 2-14 16,3 0-8-16,1 3 2 16,6 9 6-16,3 2-22 15,0 6-9-15,7 2-67 16,3-1-66-16,1-2-217 15</inkml:trace>
  <inkml:trace contextRef="#ctx0" brushRef="#br0" timeOffset="85713.0353">6434 8263 568 0,'0'0'111'15,"0"0"-45"-15,0 0-13 16,0 0 41-16,0 0 3 16,0 0-60-16,0 0-2 15,0 0 2-15,-3 0-32 16,-3 3 32-16,-8 7-32 0,-5 5 2 15,-10 7 18-15,-5 4-13 16,-8 6 16-16,-2 4-17 16,-4 2-8-16,2 0 20 15,4-1-15-15,2-3-4 16,5-2 4-16,4-3 0 16,1 2 0-16,2-3-8 15,1-3 4-15,4-2 4 16,1-4-8-16,6-3 0 15,4-3-4-15,4-6 13 16,4-2-7-16,1-5-2 16,3 0 3-16,0 0 5 15,0 0-6-15,0 0-2 0,-3 0 10 16,-3 0-6 0,-2 0-8-16,-2-5-23 0,-2 0 2 15,3 3 6-15,0 0-94 16,3 2-3-16,0 0-116 15,0 0-128-15</inkml:trace>
  <inkml:trace contextRef="#ctx0" brushRef="#br0" timeOffset="86589.6834">4769 9109 614 0,'0'0'135'15,"0"0"-97"-15,0 0-31 16,-23 79 49-16,16-46 63 16,0 7-79-16,-1 2 30 15,2 2-50-15,-3-3 4 16,0-3 15-16,2-3-39 16,1-4 4-16,1-5 0 15,4-9 13-15,1-3-34 0,0-9-2 16,10-5-107-1,17 0-5-15,6-17-183 0</inkml:trace>
  <inkml:trace contextRef="#ctx0" brushRef="#br0" timeOffset="86927.4409">4952 9428 615 0,'0'0'240'0,"0"0"-203"16,0 0-1-16,0 0 43 15,0 0-16-15,0 0-12 16,-80 36-45-16,77-19 7 16,3 1-16-16,0 1 3 15,4-2 0-15,13-1 2 16,8-3 6-16,2-10-8 0,4-3 0 16,1 0 4-16,-4-3-13 15,-3-10 9-15,-7-1-10 16,-9-1-4-16,-7-1 14 15,-2-4 0-15,-11 1-4 16,-15-1-5-16,-2 1 0 16,0 7 9-16,0 4-12 15,1 5 2-15,6 3-4 16,6 0-8-16,6 0-32 16,5 1-74-16,4 4-77 15,12-5-323-15</inkml:trace>
  <inkml:trace contextRef="#ctx0" brushRef="#br0" timeOffset="87723.0556">6593 8431 560 0,'0'0'279'15,"0"0"-271"-15,0 0 13 16,0 0 0-16,119 20-9 0,-65-7 25 16,6 4 30-16,0 5-50 15,-5 6 19-15,-2 2-24 16,-2 7-10-16,-6 4 43 15,1 1-45-15,-4 1 5 16,0-2 22-16,-3-5-27 16,-6-4 12-16,-3-5-12 15,-4-6 0-15,-7-2 5 16,-3-6-5-16,-3-6 0 16,-6 1 10-16,0-4-3 15,-4-1-7-15,0-2 0 16,-3-1-3-16,2 1-8 0,-1-1-47 15,2 0-92 1,-3 0-82-16</inkml:trace>
  <inkml:trace contextRef="#ctx0" brushRef="#br0" timeOffset="88516.6718">7685 9327 778 0,'0'0'111'16,"0"0"-71"-16,0 0 3 16,0 0 47-16,0 0-76 15,0 0 14-15,-87 3-9 16,47 16-7-16,3 0 8 0,4 1-15 16,9-2-2-16,9-2 2 15,8-2 0-15,1-3-5 16,6-2 0-16,0-3-7 15,23 1 4-15,9-4 3 16,7-3 0-16,1 0 5 16,0 2-3-16,-8 0-2 15,-10 1 0-15,-10 4-9 16,-5-1 8-16,-7 3-12 16,0 2 13-16,-3 3 0 15,-13 2 5-15,-6 1-5 16,-4 2 24-16,4-2-24 0,-4 2 27 15,6-1-21-15,6-2-6 16,2-7 15-16,8-3-15 16,4-4-15-16,0-2-69 15,28 0-81-15,13-12-77 16</inkml:trace>
  <inkml:trace contextRef="#ctx0" brushRef="#br0" timeOffset="88899.1642">8026 9496 956 0,'0'0'135'0,"0"0"-77"16,0 0-16 0,0 0 37-16,0 0-65 0,0 0-9 15,-4-7-5-15,2 21 1 16,1 1-1-16,1 6 0 15,0-3 3-15,0-1-17 16,3-1 14-16,9-4 0 16,6-4-4-16,1-3 10 15,7-5-3-15,-1 0-3 16,0-5-9-16,-1-10-5 16,-7 3 9-16,-6-4 5 15,-7 2-3-15,-4-2 10 0,0-1-1 16,-5 3-6-1,-13-3 0-15,-4 3-5 0,-4 4 5 16,1 3-3-16,-2 7 2 16,-1 0-19-16,2 0-31 15,-3 7-59-15,-4 7-37 16,-3 3-86-16</inkml:trace>
  <inkml:trace contextRef="#ctx0" brushRef="#br0" timeOffset="90108.4497">4757 9960 195 0,'0'0'200'0,"0"0"-158"16,0 0 74-16,0 0-12 15,0 0-52-15,0 0 7 16,-11 0-2-16,11 0-28 16,-1-2 7-16,1 2 14 15,0 0-17-15,0 0-21 16,0 0 9-16,0 0-21 0,0 0 0 16,0 0 0-16,0 0 8 15,-2 0-8-15,1 0 6 16,-2 0-11-16,-1 0 10 15,-1 3 13-15,-4 5-14 16,-7 6 4-16,-4 4 27 16,-8 5-22-16,-5 0 4 15,-3 2-14-15,-4 2 5 16,0 4 15-16,-8 0-23 16,0 1 0-16,-5 1 4 0,-2-2 14 15,1 3-18 1,0 1 0-16,3 2 3 0,1-2 6 15,5-5-9-15,2-1 0 16,4-5 8-16,3-2-8 16,3-6 1-16,6-4-1 15,8-1 8-15,7-8-12 16,6-2 4-16,3-1 0 16,3 0-2-16,0 0 1 15,0 0 1-15,0 0-12 16,0 0-1-16,0 0 1 15,0 0-32-15,-9 0-63 16,0 3-111-16,-3 1-141 16</inkml:trace>
  <inkml:trace contextRef="#ctx0" brushRef="#br0" timeOffset="90656.6411">3201 10805 718 0,'0'0'101'0,"0"0"-95"16,0 0 9-16,0 0-11 0,0 0 25 16,0 0-29-16,0 39 25 15,0-12 54-15,0 4-52 16,0 2-3-16,0-1 24 15,0 2-35-15,0 0 4 16,0-4-11-16,-1-2 1 16,1-2 7-16,0-8-14 15,0-4-2-15,1-5-17 16,18-9-120-16,1-4-77 16</inkml:trace>
  <inkml:trace contextRef="#ctx0" brushRef="#br0" timeOffset="91097.3821">3521 10910 868 0,'0'0'39'0,"0"0"-37"16,0 0 45-16,0 0 16 15,0 0-20-15,-91 52-29 16,74-35-4-16,6-1 3 16,1 0-13-16,6-4-1 15,4 0-4-15,0 0-4 0,0-3 8 16,16-1-4-16,14-4 5 16,7-1 16-16,5-3-16 15,4 0 1-15,-7 0 1 16,-6 3 1-16,-9 3-6 15,-6 1-3-15,-8 2 6 16,-4-1-2-16,-6 5 2 16,0-1 0-16,0 5 8 15,-2 1-3-15,-14 3 15 16,-5 4-17-16,-4 1 3 16,-6 3 29-16,4-1-35 15,-2-3 0-15,7-4-5 0,8-6 5 16,8-8-14-1,6-4-83-15,5-3-176 0,19-23-215 16</inkml:trace>
  <inkml:trace contextRef="#ctx0" brushRef="#br0" timeOffset="91974.5692">4887 10232 501 0,'0'0'121'0,"0"0"-84"15,0 0 50-15,0 0-27 16,0 0-21-16,0 0 14 16,41 1 15-16,-27 10-20 15,7 2-8-15,-2 4-15 16,5 0 28-16,6 6-34 15,1 1 1-15,8 5 5 0,-3 4-23 16,-2 2 16-16,-1 0-18 16,-3-1 1-16,-2-4 7 15,-4-3-8-15,-4-6 0 16,3 1 0-16,-7-7 14 16,-5-5-17-16,-3-2 3 15,-4-6 0-15,0-1-8 16,-2-1-1-16,-2 0-50 15,1 0-33-15,1 0-67 16,-2 0-92-16</inkml:trace>
  <inkml:trace contextRef="#ctx0" brushRef="#br0" timeOffset="92469.7959">5337 10969 324 0,'0'0'478'15,"0"0"-435"-15,0 0-43 16,0 0 0-16,0 0 60 16,0 0 15-16,-6 88-52 15,3-57 16-15,-4 3-28 0,4 1 37 16,-4 0-47 0,2-5 11-16,3-4-6 0,-1-6-6 15,2-11 0-15,1-3 0 16,0-6-40-16,0 0-14 15,3-21-94-15,12-8-418 16</inkml:trace>
  <inkml:trace contextRef="#ctx0" brushRef="#br0" timeOffset="92866.8819">5542 11014 281 0,'0'0'495'0,"0"0"-445"16,0 0-46-16,0 0 62 16,0 0-47-16,0 0-16 15,77-6 51-15,-70 21-33 16,-2 4-13-16,-5 0 9 16,0 3-5-16,0-1 4 15,-2-3-16-15,-11-1 9 16,-3-2-5-16,-2-1-4 15,0-2 0-15,2-3 8 16,5-4-5-16,3-1-1 16,3-1-2-16,5-3 0 15,0 0 1-15,0 0 6 16,0 0-7-16,1 0 35 0,14 0-18 16,6 0 28-16,3 0-11 15,3 0-9-15,3 0 17 16,0 0-41-16,2 0 5 15,0 0-6-15,-1 0 0 16,-5 3-50-16,0 2-123 16,-7-4-135-16</inkml:trace>
  <inkml:trace contextRef="#ctx0" brushRef="#br0" timeOffset="94200.0459">8312 10110 445 0,'0'0'162'16,"0"0"-95"-16,0 0 28 16,0 0-48-16,0 0 52 15,0 0-41-15,0-28-47 0,0 25 40 16,0 1-30-16,0 2 10 16,0 0-7-16,0 0-23 15,0 0 7-15,0 0-8 16,-2 0 10-16,-1 7-17 15,-6 7 14-15,-3 3-7 16,-3 7 7-16,-4 1-5 16,-1 1 31-16,-4 2-16 15,-2 0-14-15,-4 3 26 16,-3 0-22-16,0 1 0 16,5 2 11-16,1-5-15 15,3-2 25-15,6-7-28 0,5-3 6 16,2-1-5-16,2-2-1 15,1-1 0-15,0-1-4 16,3-3 13-16,1-4-11 16,2-2 2-16,1 0 0 15,1-3-8-15,0 0 8 16,0 0-21-16,0 0 12 16,0 0-33-16,0 0 4 15,-2 0-24-15,-3 0-65 16,-1 0-50-16,-3 0-379 15</inkml:trace>
  <inkml:trace contextRef="#ctx0" brushRef="#br0" timeOffset="96867.5435">7312 10999 607 0,'0'0'130'0,"0"0"-95"16,0 0-4-16,0 0 20 16,0 0-14-16,0 0-19 15,33-15-16-15,-15 8-1 16,-5 5 39-16,4-1-31 15,0 3-3-15,0 0 1 16,1 0 2-16,0 13-1 16,-2 3-8-16,-4 1 7 15,-3 4 9-15,-9-1-16 16,0 1 0-16,0 2-4 16,-13-4 10-16,-4 2 2 15,-4-5-7-15,1-2 7 16,4-5-16-16,5-4-7 0,3-2-12 15,5-1 22 1,3-2 4-16,0 0-8 0,0 0 9 16,0 0-4-16,5 0-11 15,8 0 30-15,2 2-12 16,4 6 21-16,-1 1-22 16,0 1 26-16,-1-1-22 15,-3 0-4-15,0 1 38 16,-1-2-40-16,-1-2 0 15,-2 0 7-15,4-6-7 16,5 0-57-16,1 0-81 16,7-14-229-16</inkml:trace>
  <inkml:trace contextRef="#ctx0" brushRef="#br0" timeOffset="97179.0952">7777 11093 730 0,'0'0'136'16,"0"0"-62"-16,0 0-50 15,0 0 42-15,0 0-23 16,0 0-34-16,30 0 2 16,1 0 5-16,4 0-11 15,-2 0 16-15,-5 0-21 0,-3 0-1 16,-8 8-3-16,-4 3 8 15,-10 4-12-15,-3 5 8 16,-3 6 0-16,-13 3 10 16,-6 1-10-16,-1 0 0 15,2-3 2-15,3-2 14 16,8-4-28-16,4-4 12 16,6-5-99-16,4-12-124 15,20 0-480-15</inkml:trace>
  <inkml:trace contextRef="#ctx0" brushRef="#br0" timeOffset="97884.9807">8380 10135 241 0,'0'0'219'0,"0"0"-73"16,0 0-49-16,0 0-7 0,0 0 8 15,0 0-61-15,-7-8-33 16,7 8 20-16,0 0-24 16,10 0 0-16,9 10 23 15,10 4-6-15,7 3 31 16,4 5-28-16,0 3-17 15,0 4 17-15,0 7-19 16,-3 3-1-16,0 3 0 16,-4 0 15-16,2-1-9 15,1-9-6-15,4 2 0 16,-2-5-3-16,-1-3 8 16,-4-1-5-16,-6-4 0 15,-7 0 4-15,-2 1-13 0,-6-5 9 16,-4-4 0-1,-2-3-2-15,-2-3 2 0,-3-2-3 16,1-3 2-16,1 0-74 16,-1-2-17-16,-2 0-95 15,0 0-157-15</inkml:trace>
  <inkml:trace contextRef="#ctx0" brushRef="#br0" timeOffset="98691.6926">8968 11168 711 0,'0'0'86'0,"0"0"-41"15,0 0 25-15,0 0 9 16,0 0-19-16,0 0-60 16,40-17 0-16,-18 17 9 0,-1 0-9 15,0 2-1-15,-2 9 1 16,-5 5 0 0,-5 2-8-16,-9 6 8 0,0 4 0 15,-18 2 5-15,-9 1-5 16,-6-3-17-16,2-6 2 15,9-3-31-15,4-7 40 16,7-8-38-16,7-3-20 16,1-1 56-16,3 0-2 15,0-9-82-15,4-4 74 16,8 2 18-16,-1 3 11 16,0 3-1-16,0 1-2 15,-2 4 66-15,1 0-45 0,1 0 5 16,2 0 11-1,2 3-35-15,-1 3 39 0,3 5-31 16,2-2 13-16,0-2 3 16,0 2-18-16,2-5-2 15,1 0-14-15,4-1 14 16,-1-1-11-16,3 0-3 16,1 1-22-16,-1-3-57 15,-1 0-109-15,-2 0-174 16</inkml:trace>
  <inkml:trace contextRef="#ctx0" brushRef="#br0" timeOffset="99466.6555">9668 11154 231 0,'0'0'316'15,"0"0"-221"-15,0 0 1 16,0 0 37-16,0 0-24 16,0 0-22-16,0 0-51 15,23-17-22-15,-23 17 24 16,-10 0-38-16,-11 3 0 15,-6 10 21-15,-3 2-19 16,0 2 10-16,5 0-12 16,7-1 0-16,5-1-13 15,6-2 13-15,5-2 0 16,2-2-4-16,0-3 6 16,12 1-7-16,10-3 5 15,6-1 0-15,2-2 0 16,0 1 0-16,-3 2 0 15,-9 0 8-15,-4 3-5 0,-6 2-3 16,-3 2-3-16,-4 2 3 16,-1 2-10-16,0 2 10 15,-8 2 0-15,-6 0-1 16,-3 2 8-16,-5 5-5 16,0-2-2-16,0-2 15 15,0 1-24-15,0-6 9 16,0 3-6-16,-2-4-33 15,-3-3-82-15,-6-6-192 16</inkml:trace>
  <inkml:trace contextRef="#ctx0" brushRef="#br0" timeOffset="101154.2264">3371 11589 364 0,'0'0'156'16,"0"0"-61"-16,0 0-43 15,0 0 22-15,0 0-3 16,0 0-31-16,0 0-1 16,0 0-28-16,0 0-5 15,0 0 26-15,0 1-30 16,-8 7 1-16,-2 4 47 15,-4 4-29-15,-3 4 24 16,-2 2-25-16,-4 3-16 0,-2 7 48 16,-10 3-52-1,-6 5 11-15,-5 3-11 16,-1 1 12-16,4-3-10 0,7-5-2 16,6-4 0-16,8-6-6 15,6-6 15-15,7-4-16 16,6-6 7-16,1-6-3 15,2-1-2-15,0-2 5 16,0-1 0-16,0 0 2 16,0 0-2-16,0 0-10 15,0-8-19-15,0-5-157 16,-1-3-2-16,-12 2-515 16</inkml:trace>
  <inkml:trace contextRef="#ctx0" brushRef="#br0" timeOffset="102278.8494">2280 12453 680 0,'0'0'59'0,"0"0"-40"0,0 0-10 15,0 0 13-15,0 0 9 16,90-30-25-16,-71 30 52 16,1 0-58-16,-6 0 0 15,0 10 13-15,-6 5-13 16,-3 4 12-16,-5 5-10 16,0 3 8-16,-8 6 23 15,-17 3-33-15,-8 0-2 16,-3-2 2-16,5-4-37 15,3-10-31-15,10-8 50 0,4-9-31 16,8-3 33 0,0 0-17-16,5-7-60 0,1-7 66 15,0 1-46 1,4-1 73-16,5 4 37 0,-3 5 11 16,3 2 22-16,1 3-51 15,-1 0 19-15,2 0 18 16,2 12-17-16,1 4-12 15,0 0 7-15,-3-1 13 16,3-1-9-16,-3 0-38 16,-1-2 0-16,1-2 5 15,1-3 0-15,2 1-10 16,2-6-110-16,1-2-118 16</inkml:trace>
  <inkml:trace contextRef="#ctx0" brushRef="#br0" timeOffset="102878.1937">2846 12411 623 0,'0'0'109'0,"0"0"-63"15,0 0-38-15,0 0 126 16,0 0-129-16,0 0 0 16,-42 1 3-16,26 10 1 15,1 4-4-15,2-2-5 0,2 3 0 16,2-1 27-16,5 3-27 16,4 0 0-16,0-3-4 15,0 2 12-15,4-3-8 16,7-7 0-16,2-2 0 15,4-5 2-15,0 0-2 16,3 0 0-16,2-10-7 16,-1-6 15-16,-3-1-16 15,0 0 8-15,-6 1 0 16,-2-2-8-16,-4 1 8 16,-6 5 0-16,0 0 14 15,0 5 28-15,0 3-12 16,0 3-6-16,0 1-13 0,0 0 17 15,0 0-28 1,0 0-17-16,0 4 14 0,0 9-2 16,3 5 5-16,5 2 0 15,-1 2 4-15,2 2-7 16,-3 5 3-16,-2-2 0 16,1 0 20-16,-2 0-18 15,0-3 7-15,1-3-9 16,-1-4 0-16,-1-4 1 15,1-2 0-15,0-5-1 16,1 0 0-16,1-1-58 16,-2-2-17-16,-1-3-170 0,3 0-103 15</inkml:trace>
  <inkml:trace contextRef="#ctx0" brushRef="#br0" timeOffset="105368.7507">3650 11822 594 0,'0'0'19'0,"0"0"0"16,0 0-19-16,0 0 18 15,0 0 2-15,0 0 37 16,58 92-51-16,-41-69 50 15,-1 4-20-15,2 2-28 16,1 3 40-16,1-2-31 16,-1 2 23-16,4 1-9 15,-4-1-30-15,2-2 35 16,0-2-33-16,-2-3 3 16,-4-3 23-16,0-6-26 15,-6-3 1-15,-3-3-4 0,-3-7 9 16,0 0-8-1,0-3-1-15,0 0-7 0,3 0 0 16,0-9-51-16,3-8-131 16,2-2-287-16</inkml:trace>
  <inkml:trace contextRef="#ctx0" brushRef="#br0" timeOffset="105952.8592">4098 12707 726 0,'0'0'39'0,"0"0"10"16,0 0 2-16,0 0-38 0,0 0 17 15,-87 32-23-15,72-20 4 16,5-4-11-16,10 1 15 16,0-2-26-16,0-2 11 15,0 2 0-15,9-2-11 16,10 0 14-16,6-1-3 16,1-2 0-16,4-1 9 15,-3 2-12-15,-7-1 3 16,-9 3 0-16,-5 0-4 15,-6 1 13-15,0 4-9 16,0 2 3-16,-11 2 1 16,-4 1 34-16,-7 3-27 0,3 1 24 15,-2-1-8 1,-2 2-22-16,3-3 22 0,3-2-27 16,5-3 0-16,6-4-7 15,6-4 7-15,0-4-87 16,3 0-134-16,15-15-134 15</inkml:trace>
  <inkml:trace contextRef="#ctx0" brushRef="#br0" timeOffset="106240.7261">4341 12755 749 0,'0'0'183'0,"0"0"-179"16,0 0 47-16,0 0-32 16,0 0 1-16,0 0-20 15,9 4 8-15,-8 14-1 16,1 2 6-16,-1 2-13 16,1 1 52-16,-2 1-52 15,1-1 10-15,1-1 3 16,-1-2-8-16,4-1-3 15,1-4-2-15,4-2-30 16,4-7-36-16,-1-6-170 16,3 0-402-16</inkml:trace>
  <inkml:trace contextRef="#ctx0" brushRef="#br0" timeOffset="107326.635">5592 11727 600 0,'0'0'110'0,"0"0"-82"15,0 0 10-15,0 0 26 16,0 0 11-16,0 0-57 16,0 0-16-16,0 3 50 15,0 3-52-15,-3 5 10 16,-10 7 18-16,-4 8-19 16,-5 5 24-16,-3 2-18 15,-5 6-14-15,3 0 42 16,-1 0-39-16,1-1 14 0,4-3-8 15,1-2-1-15,4-2 8 16,2-2-17-16,1-2 4 16,3-2-6-16,0-4 2 15,3-4 0-15,3-4-4 16,3-7 14-16,3 1-18 16,0-6 8-16,0-1-59 15,0 0 17-15,0 0-71 16,0 0-80-16,0 0-95 15</inkml:trace>
  <inkml:trace contextRef="#ctx0" brushRef="#br0" timeOffset="107807.6457">5027 12537 690 0,'0'0'93'0,"0"0"-75"16,0 0 44-16,0 0 31 15,0 0-44-15,0 0-45 16,-3 1 24-16,18-1-27 16,10-2 32-16,8-6 1 15,3 1-28-15,-2 4 8 16,-4 1-14-16,-9 2 0 16,-3 0-9-16,-8 0 9 15,-6 7 0-15,-2 6-1 16,-2 2 4-16,0 5-3 15,0 0 0-15,-3 4 0 16,-7 0 0-16,-2 0 0 16,-5 1 0-16,1 1 10 15,-2-5-8-15,2-3 22 0,6-5-24 16,9-7-7-16,1 1 3 16,6-7-101-16,19 0-67 15,7-10-179-15</inkml:trace>
  <inkml:trace contextRef="#ctx0" brushRef="#br0" timeOffset="108061.8851">5424 12623 779 0,'0'0'121'0,"0"0"-65"15,0 0 31-15,0 0-21 16,0 0-22-16,0 0-44 0,0-1-8 15,0 16 2-15,0 7 6 16,0 4 0-16,0 1 16 16,-3 4-7-16,0-5-3 15,1 1-6-15,2-5 0 16,0-5-5-16,0-5 5 16,0-5-65-16,5-6-22 15,8-1-93-15,2-10-166 16</inkml:trace>
  <inkml:trace contextRef="#ctx0" brushRef="#br0" timeOffset="108909.3558">5819 11698 164 0,'0'0'75'0,"0"0"67"15,0 0-88-15,0 0 81 16,0 0-64-16,0 0-24 0,22 56-2 15,-13-47-17-15,3 2 65 16,2 3-67-16,-1 2-5 16,3 1 44-16,1 1-50 15,1 1 9-15,1 0-13 16,1 1 3-16,2-1 13 16,0 0-20-16,2 1 2 15,-1-3 0-15,-1 1-9 16,-3-3 0-16,-1-1-4 15,0 1 10-15,-3-3-10 16,-2 0 4-16,-2-2 0 16,-2-3-6-16,-2-3 16 0,-4 0-13 15,2-2 3 1,-1 1-42-16,-1-1-58 0,-3-2-183 16</inkml:trace>
  <inkml:trace contextRef="#ctx0" brushRef="#br0" timeOffset="109642.0768">6355 12535 360 0,'0'0'309'0,"0"0"-232"0,0 0-22 16,0 0 16-16,0 0 20 16,0 0-51-16,-93-12-23 15,66 21 17-15,0 1-28 16,2 1 39-16,3 3-33 15,2-1-12-15,5 0 13 16,6-1-11-16,3 1-4 16,5 1 1-16,1-1 1 15,0-2-12-15,0 1 12 16,7-6-1-16,8 0-8 16,5-6 18-16,2 0-13 15,-1 0 4-15,1-14 0 16,-4-3 1-16,-1-2 4 0,-4 1-5 15,-4-1 9 1,-3 5-2-16,-2 2-11 0,-1 2 4 16,-3 4 0-16,2 2 52 15,-2 4-47-15,0 0-1 16,0 0 1-16,0 0-5 16,1 0-2-16,1 6-18 15,1 12 20-15,3 7-6 16,-3 2 6-16,1 1 0 15,1 3 1-15,-1-4 7 16,0-1-5-16,0-2-3 16,0-3-19-16,1-1 13 0,2-2-98 15,0-6-103-15,-1-7-329 16</inkml:trace>
  <inkml:trace contextRef="#ctx0" brushRef="#br0" timeOffset="111128.1492">7830 11816 561 0,'0'0'126'16,"0"0"-82"-16,0 0 44 16,0 0 15-16,0 0-11 15,0 0-46-15,0-2-36 16,-2 2 41-16,-8 0-43 0,-10 12 18 15,-4 6-5-15,-6 5-19 16,-1 3 25-16,-6 3-27 16,3 2 4-16,-4 2 3 15,2-2-7-15,8-2 0 16,1 0-1-16,8-4 13 16,2-4-13-16,4 1 1 15,3-5 0-15,2-4-11 16,4-2 11-16,2-6 0 15,-2-3-1-15,4 1-49 16,0-1 12-16,0 0-44 16,0 1-93-16,0-3-24 0,0 0-265 15</inkml:trace>
  <inkml:trace contextRef="#ctx0" brushRef="#br0" timeOffset="111639.4904">7272 12465 655 0,'0'0'150'15,"0"0"-143"-15,0 0 6 0,0 0 9 16,0 0-16-16,0 0 19 16,59 10-25-16,-42 4 0 15,-4 2-1-15,-5 2 12 16,-5 6-11-16,-3-1 0 16,0 3 17-16,-3-1-4 15,-11-3-12-15,-5-3 1 16,-3-4-2-16,2-5-8 15,2-5-13-15,8-5 1 16,2 0 7-16,1 0-11 0,7-8-26 16,0 1 50-1,0 1-7-15,0-1 14 0,0 5-7 16,12-1 8-16,-6 3-7 16,6 0 43-16,-2 0-38 15,1 5 6-15,1 7 29 16,-1-1-22-16,-2 2 12 15,-1-1-12-15,2 0-12 16,-3-4 3-16,3-1 1 16,0-3-22-16,2-4-21 15,6 0-99-15,0-14-197 16</inkml:trace>
  <inkml:trace contextRef="#ctx0" brushRef="#br0" timeOffset="112032.2082">7628 12532 671 0,'0'0'141'0,"0"0"-126"16,0 0-13-16,0 0 66 16,0 0-37-16,0 0 16 15,-46 61-27-15,46-41-9 16,0-1 0-16,2-2-11 15,12-4 0-15,3-7 14 16,4-3-14-16,2-3 0 16,1 0 1-16,-1-11 10 0,-1-4-4 15,-4 0-7-15,-9 3 0 16,-1 3-6-16,-4 5 6 16,-4 2 0-16,0 2-1 15,0 0 11-15,0 0-18 16,0 10 8-16,0 11 0 15,-1 4 24-15,-2 1-23 16,1 1-1-16,-1-6 0 16,3-2 11-16,0-6-22 15,0-3 10-15,12-10-89 16,6 0-16-16,1-6-143 16</inkml:trace>
  <inkml:trace contextRef="#ctx0" brushRef="#br0" timeOffset="112660.0066">7998 11877 568 0,'0'0'164'0,"0"0"-134"15,0 0-30-15,0 0 0 16,0 0 33-16,0 0 35 0,36 67-50 15,-11-42 41-15,2-1-33 16,4 1 23-16,2 1-49 16,-1-2 0-16,3 2 40 15,-3 0-37-15,-1-3 0 16,-3-1 15-16,1-2-13 16,1-1 1-16,-2-2-6 15,-1-3 0-15,-2 2 9 16,-1-3-8-16,-6-4-1 15,-3 0 0-15,-2-3 20 16,-7-1-33-16,-1-5 13 16,-1 3 0-16,-4-3-2 0,0 0-4 15,0 0-46-15,2 0-21 16,2 0-106-16,-3-16-336 16</inkml:trace>
  <inkml:trace contextRef="#ctx0" brushRef="#br0" timeOffset="113332.0563">8381 12609 696 0,'0'0'73'16,"0"0"-55"-16,0 0-18 16,0 0 91-16,0 0-79 15,0 0 0-15,67-19-12 16,-57 33 8-16,-5 4-7 15,-3 5-1-15,-2 0 0 16,0 2 15-16,-4 0-1 16,-13 0-5-16,-2-5 6 15,-3-3-12-15,9-7 31 16,4-6-34-16,4-4 0 16,5 0 7-16,0 0 0 15,0 0-2-15,0 0-5 16,0-3-25-16,5-1 23 0,1 0 2 15,0 1 0 1,0 3-10-16,-2 0 10 0,4 0 0 16,0 0 0-16,-1 7 10 15,2 6 10-15,0 1-15 16,-3 2-1-16,-1-4 14 16,-4 1-11-16,1-2 6 15,-1-2-13-15,1-4 0 16,0-1-8-16,7-4-125 15,2 0-100-15</inkml:trace>
  <inkml:trace contextRef="#ctx0" brushRef="#br0" timeOffset="113625.5612">8662 12700 663 0,'0'0'182'16,"0"0"-115"-16,0 0 3 16,0 0-32-16,0 0 13 15,0 0-44-15,2 24-3 16,2-2 47-16,-3 1-42 16,1 2 42-16,-1 0-47 15,1 0-3-15,-2-5 23 0,0 0-24 16,0-1 0-1,3-4 5-15,0 1-5 0,6-3-33 16,-2-2-77-16,1-5-135 16,-1-6-447-16</inkml:trace>
  <inkml:trace contextRef="#ctx0" brushRef="#br0" timeOffset="114977.0092">9705 11889 694 0,'0'0'133'0,"0"0"-92"16,0 0-6-16,0 0 75 16,0 0-48-16,0 0-25 15,0 0-37-15,0 8 5 16,-10 6-10-16,-7 8 10 15,-1 1 4-15,-6 4 5 16,-4 1-10-16,2 2 14 16,-4 2-8-16,2-4-1 0,3 1 4 15,2-4-5-15,4-4-8 16,5-4 2-16,6-3 4 16,3-3-8-16,4-6 2 15,1-1-2-15,0-3-15 16,0-1-24-16,0 0-28 15,0 0-35-15,0 0-84 16,3 0-61-16</inkml:trace>
  <inkml:trace contextRef="#ctx0" brushRef="#br0" timeOffset="115508.9003">9449 12447 635 0,'0'0'113'0,"0"0"-53"15,0 0 58-15,0 0-24 16,0 0-32-16,0 0-62 15,-8 4 4-15,0 9-4 16,-4 7 0-16,3 2 2 16,0 4 31-16,3 1-26 15,3 0-4-15,3-1-3 0,0-8 6 16,0-1-6-16,9-7 0 16,7-5 5-16,6-5 1 15,3 0-5-15,5-2 7 16,0-12-8-16,-5-3 5 15,-3 0 3-15,-8 3-8 16,-3 4 0-16,-6 2 3 16,-4 4 0-16,-1 4-3 15,0 0 0-15,0 0 7 16,0 0-17-16,0 0 10 16,0 10-1-16,-3 9 0 15,-3 3 2-15,1 5-1 16,2-2 17-16,0-2-14 0,3-3-3 15,0-3-1-15,0-4 1 16,0-5-17-16,6-3-10 16,10-5-101-16,3 0-7 15,-2-19-316-15</inkml:trace>
  <inkml:trace contextRef="#ctx0" brushRef="#br0" timeOffset="115841.411">9758 12550 669 0,'0'0'152'16,"0"0"-152"-16,0 0 0 15,0 0 73-15,0 0-36 16,0 0-5-16,94-32-32 15,-73 32 0-15,-5 0 17 16,-2 0-17-16,-8 10 0 16,-2-1-8-16,-4 7 19 15,0 4 2-15,0 3 8 16,-7 3-9-16,-10 1 34 16,1 0-33-16,-5-5 6 15,3-4-9-15,6-2 0 0,5-7-8 16,7-4-2-1,0-5-131-15,19-13-107 0</inkml:trace>
  <inkml:trace contextRef="#ctx0" brushRef="#br0" timeOffset="116422.8409">10042 11851 588 0,'0'0'43'0,"0"0"8"16,0 0-4-16,0 0 50 16,74 79-29-16,-40-59-35 15,5 3 55-15,0 0-84 16,1-1 24-16,-1 4-2 16,-2 2-24-16,3 0 28 15,-3 2-30-15,-2-3 1 16,0-2 13-16,-5-3-13 15,-2-5-1-15,-5-3 0 0,-4-3 15 16,-5-3-17 0,-3-1 2-16,-6-3 0 0,0-3-2 15,-3 0 2-15,-2-1-1 16,0 0-1-16,0 0-81 16,0 0-18-16,0 0-138 15</inkml:trace>
  <inkml:trace contextRef="#ctx0" brushRef="#br0" timeOffset="117061.0447">10679 12690 631 0,'0'0'189'0,"0"0"-180"16,0 0 21-16,0 0-1 15,0 0 31-15,0 0-17 0,0 22-42 16,0-1 37-16,0 1-21 16,0 2 0-16,1-2 17 15,8-4-33-15,3-2 2 16,3-4-3-16,6-9 7 15,4-3 11-15,3 0-13 16,2-9 6-16,0-8-1 16,-3-4-5-16,-6-2-5 15,-2 3 0-15,-8 3 8 16,-4 3 11-16,-4 7-11 16,-3 1 3-16,0 5 43 15,1 1-47-15,-1 0-1 16,0 0-6-16,0 0-4 15,0 9-11-15,0 10 15 0,0 7 0 16,0 5 0-16,0 2 9 16,0 0-9-16,-1 1 0 15,-1-1 5-15,1-1-1 16,1-4-4-16,0-2-5 16,0-4 4-16,0-4-107 15,1-7-97-15,1-11-356 16</inkml:trace>
  <inkml:trace contextRef="#ctx0" brushRef="#br0" timeOffset="279455.6963">7667 5087 680 0,'0'0'0'16,"0"0"0"-16,0 0 4 15,0 0-4-15,0 0-2 16,0 0-6-16,0 0 16 15,118 0 7-15,-36-9 14 16,21-1 9-16,16-2 33 16,11-1-70-16,10-1 28 0,5 5 6 15,10-1-26-15,9 5 18 16,7 5-27-16,7 0 5 16,-5 0-5-16,-3 0 0 15,-15 12 0-15,-16 0-2 16,-9 4 16-16,-16-3-22 15,-12-4 8-15,-13-1 0 16,-18-5-4-16,-18-3 4 16,-12 0 0-16,-15 0-1 15,-8 0 14-15,-10 0-13 16,-2 0 0-16,-6 0 0 16,0 0 5-16,0 0-5 15,-6-3 0-15,-20-4-16 0,-19 0-143 16,-20 0 5-1,-20-2-144-15</inkml:trace>
  <inkml:trace contextRef="#ctx0" brushRef="#br0" timeOffset="280151.9364">8017 5063 657 0,'0'0'40'16,"0"0"15"-16,0 0-18 16,0 0-37-16,0 0 9 0,0 0-14 15,168-71 5-15,-46 38 0 16,21-1 33-16,23 1-8 16,23 1 24-1,24-1-23-15,19 5-16 0,5 3 11 16,-3 5-21-16,-10 5 0 15,-16 8 9-15,-17 0-5 16,-10 4-7-16,-24 2 3 16,-11 0 0-16,-19-2 7 15,-17 1-7-15,-16-5 0 16,-15 2 10-16,-23 0-10 16,-21-2 1-16,-20 4-3 15,-15 0 14-15,0-3 26 16,-9-2-2-16,-27-1-31 0,-28-1-5 15,-30 6-1-15,-36 4-43 16,-33 0 25-16,-23 0-23 16,-20 4 36-16,-4 4-13 15,3 3 19-15,10 0-12 16,10 0 16-16,10 1-4 16,13 0 0-16,15 3 2 15,13 4-3-15,18 4 1 16,18-1 0-16,18 3-1 15,27-5 1-15,22-4 0 16,18-6-3-16,15 1-24 0,4 2 8 16,40 0-14-1,35 0 33-15,43-5 48 0,48-8-9 16,45 0-20-16,25-12-5 16,17-7-10-16,1-4 14 15,-9 0-18-15,-22 5 0 16,-26 1-5-16,-37 4 0 15,-43 6 4-15,-38 2-11 16,-31 2-4-16,-27 3 3 16,-15-2-23-16,-10 2-58 15,-3 0 30-15,-38 0-50 16,-35 5-27-16,-38 2-279 0</inkml:trace>
  <inkml:trace contextRef="#ctx0" brushRef="#br0" timeOffset="281234.5804">7521 3978 558 0,'0'0'7'0,"0"0"71"15,0 0-34-15,0 0-44 16,0 0 0-16,0 0-1 16,0 22 2-16,0 15-1 15,-2 8 52-15,2 3-38 0,0-1 37 16,0-7-33-16,0-5-11 16,0-10 30-16,0-9-34 15,0-7 2-15,0-5-5 16,0-2 6-16,0-2 65 15,0 0-12-15,0-15-9 16,-4-10-35-16,-2-9-6 16,0-5-9-16,-3-3 0 15,3-2 0-15,-3-3-9 16,4 1 9-16,-3 1-8 0,1 0-2 16,5 8 10-1,2 6-4-15,0 7 3 0,1 4 1 16,14 6-26-16,5 2 15 15,5 4 2-15,3 5 4 16,2 3-18-16,-3 0 13 16,-2 6-2-16,-7 11 12 15,-6 7-29-15,-11 2 24 16,-1 6 5-16,-11-1 3 16,-9-1 0-16,-2-3 1 15,4-6-4-15,9-4 10 16,8-7-33-16,1 0 23 15,4-4-26-15,17-2 24 16,6 0 2-16,7-1-2 16,-4 0 2-16,-3 4 0 0,-9 3 1 15,-7 3-1-15,-6 5-9 16,-5 4-2-16,-18 3 22 16,-15 6-2-16,-9-3-8 15,-2-3 0-15,8-5 1 16,8-4-2-16,13-5 0 15,13-3-2-15,2-8-122 16,20 0-96-16,23-12-55 16</inkml:trace>
  <inkml:trace contextRef="#ctx0" brushRef="#br0" timeOffset="281832.7415">7889 4185 493 0,'0'0'77'0,"0"0"-13"15,-89 28-35-15,68-14 8 16,0 0-8-16,13-2-29 16,5 1 21-16,3-2-21 15,0 0 0-15,17-3-1 16,10-2 10-16,6-5 12 16,7-1-21-16,2-1 7 15,-2-15-6-15,-6 1-1 16,-7-3 0-16,-12 3-1 15,-9-2 15-15,-6 3-22 16,-3 3 8-16,-19 3 0 16,-5 3-12-16,6 5 12 15,3 0-2-15,9 0 0 0,7 6-20 16,2 4 20-16,0 3-8 16,12-1 10-16,11-4-9 15,5-5 9-15,5-3 0 16,3 0-1-16,1-3 24 15,0-13-10-15,0-5-13 16,-3-6 0-16,-4-4 44 16,0-6-32-16,0-6 1 15,0-6 5-15,-3-4-12 16,-4 1 3-16,-6-2-9 16,-4 5 0-16,-2 1 1 15,-5 9-1-15,-3 13 0 16,-1 10 11-16,-2 11-5 0,0 5 38 15,0 0-44-15,0 14-23 16,-6 22 16-16,-10 12 7 16,6 13 0-16,0 1-12 15,10-1 25-15,0-9-9 16,0-7-2-16,4-11 8 16,11-11-14-16,0-8 4 15,0-9 0-15,6-6-5 16,-2 0-54-16,1-20-24 15,-8-16-143-15</inkml:trace>
  <inkml:trace contextRef="#ctx0" brushRef="#br0" timeOffset="281946.0359">8188 3825 298 0,'0'0'0'16,"0"0"-117"-16</inkml:trace>
  <inkml:trace contextRef="#ctx0" brushRef="#br0" timeOffset="282830.2558">8432 4099 351 0,'0'0'91'0,"0"0"-25"16,0 0 25-16,0 0 0 16,102-25-55-16,-73 3 32 15,-3-5-40-15,-1-3 16 16,-1-6 0-16,-2-2-43 16,-2-1 21-16,-2-4-4 15,-2 1-7-15,-4 0-1 16,-1 0-10-16,-1 3 0 15,-4 10 3-15,-6 10 4 16,0 11-7-16,0 8 4 16,0 0 15-16,0 0-38 15,0 16 19-15,-5 13-3 0,-9 12-8 16,0 5 13-16,-2 1-2 16,10 2 0-16,2-8 10 15,4-3-11-15,0-5 1 16,4-7-1-16,9-7-10 15,5-6 11-15,6-6 0 16,4-7 6-16,3 0-1 16,7-3 10-16,-3-13-15 15,0-1 0-15,-10-3 6 16,-7 3-6-16,-7 2 0 0,-10 5-8 16,-1 8 18-1,0 0-17-15,0 2 7 0,-15 0 0 16,0 3-6-16,0 16 9 15,-4 5-3-15,10 4 0 16,3-2-1-16,6-2-14 16,0-7 15-16,4-1 0 15,7-6-9-15,7-5 9 16,-5-2 0-16,0-3-2 16,6 0 18-16,-8 0-9 15,4-9-7-15,-5-7 0 16,-5 2 4-16,-2-5-4 15,-3 2-5-15,0 2 4 16,-4 1-30-16,-7 3 30 16,2 2-3-16,-1 4-19 0,4 5 17 15,3 0-10-15,2 0-6 16,-1 0 7-16,1 5-21 16,1 2 29-16,0 1-9 15,0-2-9-15,0-1 19 16,12-4-2-16,5-1 8 15,3 0 0-15,1 0 4 16,4-8-26-16,0-4 21 16,-2 3 0-16,-5 1-11 15,-5 5 12-15,-2 3-9 16,2 0 7-16,-1 3 2 16,3 7 0-16,1 2 0 0,3-1 0 15,6-2 2 1,8-4-2-16,5-5-13 0,5 0-204 15</inkml:trace>
  <inkml:trace contextRef="#ctx0" brushRef="#br0" timeOffset="283414.2614">9751 4099 631 0,'0'0'92'0,"0"0"-66"0,0 0-23 16,0 0 108-16,0 0-88 16,100-86 12-16,-69 54 30 15,-1-6-58-15,-3 0 21 16,-1-4-28-16,-4-4 16 15,-3 3-9-15,-3-4-7 16,-8 7 0-16,-4 8 6 16,-2 12 2-16,-2 9-11 15,0 8 3-15,0 3 0 16,0 0-25-16,-2 20 17 16,-5 10 8-16,-1 12-4 0,1 2 20 15,7-1-24-15,0-5 8 16,0-6 0-16,10-2-12 15,4-6 12-15,2-6 0 16,-1-4-4-16,8-7 13 16,3-6-2-16,-3-1-7 15,5 0 0-15,-3-9-1 16,-5-7 1-16,-5 1 0 16,-7 4-7-16,-5 4 15 15,-3 7-10-15,0 0 2 16,0 0 0-16,-13 0-9 15,-3 12 9-15,-1 4 0 16,7-2-1-16,5 0 14 16,5-3-26-16,0 0 12 0,8-6-8 15,14-3-22-15,9-2-1 16,4-7-41-16,-2-19-105 16,-10-11-492-16</inkml:trace>
  <inkml:trace contextRef="#ctx0" brushRef="#br0" timeOffset="283559.6336">9928 3746 653 0,'0'0'134'0,"0"0"-134"16,0 0-37-16,0 0 21 16,0 0 11-16,109 20-9 0,-36-18-30 15,6-2-304-15</inkml:trace>
  <inkml:trace contextRef="#ctx0" brushRef="#br0" timeOffset="284730.701">10690 4017 555 0,'0'0'145'16,"0"0"-77"-1,0 0-63-15,0 0 93 0,0 0-26 16,0 0-66-16,86-112 13 16,-52 66-19-16,-7 0 7 15,-2-3 1-15,-6 3-8 16,-8 2 0-16,-8 5 6 15,-3 13 0-15,0 9 5 16,0 9-11-16,0 8 6 16,-5 0-4-16,-4 8-2 15,-5 16 0-15,0 10-6 16,2 6 8-16,5 0-6 0,7-4 4 16,0-2 0-1,1-4-10-15,14-5 10 0,6-5 0 16,1-3-4-16,4-4 17 15,0-6-11-15,1-5-2 16,0-2 0-16,-5 0 10 16,-5 0-10-16,-8 0 0 15,-6-1-4-15,-3 1 9 16,0 0-18-16,0 0 13 16,-14 0 0-16,-3 8-10 15,-1 9 10-15,3 4 0 16,7 1-1-16,3 1-7 15,5 1 5-15,0-5 3 16,7-2-1-16,9-5-12 16,1-3 13-16,5-6 0 0,-1-3 2 15,0 0 4-15,0-10-12 16,-5-9-39-16,-7-3-7 16,-8-2 44-16,-1 3-83 15,-3 4 49-15,-11 9 39 16,-1 4 6-16,-4 4-18 15,6 1 14-15,0 13 1 16,6 0-7-16,5-2 4 16,2 0 3-16,0-3-1 15,5-4 1-15,14-1-10 16,3-4 10-16,6 0 0 16,0-2 12-16,-2-13-12 0,0-6 0 15,-4-5 0-15,-1-5 13 16,-8-2-3-16,-2 0-1 15,-5 1-9-15,-4 1 52 16,-2 6-19-16,0 8-21 16,0 8 40-16,0 6-33 15,0 3-19-15,0 6-5 16,-5 20 5-16,-1 10-10 16,0 9 10-16,0 4 0 15,6 0-4-15,-5-3 20 16,4-8-29-16,-2-8 13 15,3-11 0-15,0-6-4 16,0-9 5-16,0-4-1 16,0 0 5-16,0-8-1 15,6-20 34-15,7-11-38 0,0-10 6 16,0-7-13-16,-3-1 7 16,0-6-6-16,1 5 3 15,-2 6 3-15,0 7-2 16,0 9 2-16,-3 9 0 15,0 9 6-15,1 7-6 16,-1 7-3-16,5 4 0 16,3 0 3-16,3 4-14 15,2 14 14-15,-2 8 0 16,1 1-22-16,-5 0 20 16,-6 4 2-16,-5-5 0 15,-2 3 13-15,-2-6-9 0,-12 0-4 16,-3-2 0-16,-2-3-6 15,-2-4 6-15,3-8-120 16,-1-6-237-16</inkml:trace>
  <inkml:trace contextRef="#ctx0" brushRef="#br0" timeOffset="288041.5242">11221 13014 631 0,'0'0'206'16,"0"0"-81"-16,0 0-78 15,0 0 2-15,0 0 27 0,0 0 1 16,0 0-33 0,0 0-44-16,0 3 10 0,0-3-18 15,0 2 8-15,0-2-24 16,0 1-49-16,0 2-97 16,0-3-157-16</inkml:trace>
  <inkml:trace contextRef="#ctx0" brushRef="#br0" timeOffset="288482.954">10195 13004 737 0,'0'0'38'0,"0"0"-21"16,0 0-17-16,0 0-13 15,0 0 7-15,0 0-3 16,-7 2-137-16,-1-2-287 16</inkml:trace>
  <inkml:trace contextRef="#ctx0" brushRef="#br0" timeOffset="288902.7855">8915 13168 389 0,'0'0'391'15,"0"0"-326"-15,0 0-16 16,0 0-47-16,0 0-1 16,0 0-2-16,0 0 7 15,0 0-15-15,0 0-31 0,0-3-121 16,0-3-392-16</inkml:trace>
  <inkml:trace contextRef="#ctx0" brushRef="#br0" timeOffset="289233.7069">7834 13050 566 0,'0'0'0'16,"0"0"-10"-16,0 0-484 16</inkml:trace>
  <inkml:trace contextRef="#ctx0" brushRef="#br1" timeOffset="296936.2506">10080 11275 624 0,'0'0'58'16,"0"0"-18"-16,0 0-26 16,0 0-5-16,0 0 82 15,0 0-66-15,0 0-14 16,0 0 7-16,-11-3-17 16,11 3-2-16,0 0-3 15,0-3-81-15,0 0-102 16</inkml:trace>
  <inkml:trace contextRef="#ctx0" brushRef="#br1" timeOffset="302390.0741">5391 2809 337 0,'0'0'78'0,"0"0"15"16,0 0-55-16,0 0 10 15,0 0-1-15,0 0-25 16,0 0 15-16,0-13-26 16,4 10-3-16,8-2 11 15,6-1-15-15,6 0-4 16,12-1 14-16,8-2 5 15,9 1-19-15,7 0 0 16,2-1 1-16,-1 3 14 16,1-2-13-16,-3 1-2 15,-2 0 0-15,-6-1 8 16,-8 1-7-16,-9 2-1 0,-11 0 0 16,-4 3 1-16,-10-1 2 15,-7 3-3-15,2 0 0 16,-4 0 8-16,0 0 2 15,0 0-10-15,0 0 0 16,0 0-7-16,0 0 2 16,0 0-32-16,0 0-39 15,0 0-171-15,0-4-155 16</inkml:trace>
  <inkml:trace contextRef="#ctx0" brushRef="#br1" timeOffset="306531.0623">9175 11436 549 0,'0'0'140'0,"0"0"-96"16,0 0-32-16,0 0-9 16,0 0 78-16,0 0-47 15,0 0-13-15,0 0-15 16,61-31 0-16,-46 23 35 15,3 1-27-15,4-2 8 16,3 0 13-16,5-2-25 16,6 0 19-16,-1-2 0 15,5 0-25-15,0 0 16 16,0-1-14-16,1 0-6 16,-5 0 11-16,-5 5-7 0,-4-1 1 15,-7 3-5-15,-6 3 8 16,-2 3 7-16,-8-2-15 15,-1 3 2-15,-3 0 0 16,0 0 6-16,0 0-9 16,0 0 1-16,0 0-35 15,0 0 17-15,-1 0-88 16,-9 0-106-16,4-6-221 16</inkml:trace>
  <inkml:trace contextRef="#ctx0" brushRef="#br1" timeOffset="307318.1831">9754 10667 594 0,'0'0'71'0,"0"0"-35"16,0 0 21-16,0 0 20 15,0 0-7-15,0 0-21 16,-6-46-11-16,6 42-6 16,-2 2 1-16,2 1-19 15,0 1 26-15,0 0-36 16,0 0 2-16,0 0-6 15,-4 0-2-15,4 12-2 16,0 9 1-16,0 1 3 16,0 5 13-16,7 0-13 15,2-1 0-15,0-4 1 0,3-4 7 16,-2-5-8-16,1-5 0 16,1-4 5-16,-2-2 3 15,-1-2-2-15,2 0-6 16,-2 0 0-16,0-6 8 15,2-5-2-15,0-2-6 16,-2-2 2-16,-1 1 3 16,-3 0-4-16,0-1-1 15,-5 8 8-15,0-3-4 16,0 5 18-16,0 2 7 16,0 1-17-16,0 2 13 15,0 0-18-15,0 0-3 0,0 0-4 16,0 0-23-16,0 7 22 15,6 12-4-15,0 3 5 16,1 5-7-16,2-1 14 16,0-1-7-16,0-1 0 15,1-3 7-15,-2-1-10 16,0-2 3-16,0 0 0 16,0-3-8-16,-2 0-28 15,0 2-56-15,-6 0-81 16,0 0-325-16</inkml:trace>
  <inkml:trace contextRef="#ctx0" brushRef="#br1" timeOffset="308323.6979">10711 12835 606 0,'0'0'106'16,"0"0"-78"-16,0 0-20 16,0 0 80-16,0 0-17 15,0 0-19-15,60-19-4 16,-35 7-23-16,4-1 14 15,4-1-6-15,-2-1-24 16,3 2 27-16,-1 0-29 16,0 3-2-16,2 2 1 15,-5 2-5-15,-2 3-1 16,-7 1 0-16,-1 2 4 16,-8 0-18-16,-3 0-18 0,-2 0-43 15,-2 9-23-15,-5 4-88 16,0 1-193-16</inkml:trace>
  <inkml:trace contextRef="#ctx0" brushRef="#br1" timeOffset="308884.3642">10911 13450 723 0,'0'0'104'0,"0"0"-87"16,0 0-16-16,0 0 53 16,0 0-12-16,0 0-31 15,88-27-3-15,-68 27 4 16,-3 0-13-16,-6 7 1 0,-1 6 0 16,-7 3-15-1,-3 6 21-15,0-2-6 0,-4 1 2 16,-11-4 9-16,3-2-20 15,0-7 9-15,5-4-26 16,0-4 6-16,6 0 9 16,0 0 5-16,1-7-4 15,0-3 5-15,0 0 3 16,1 0 2-16,10 3 0 16,0 2 29-16,1 0-4 15,1 5-9-15,0 0 17 16,0 0-26-16,4 0 27 15,-2 2-19-15,1 4-8 16,-2-1-1-16,0 1-6 16,-1-3 0-16,1-3-44 0,1 0-76 15,1-8-85-15</inkml:trace>
  <inkml:trace contextRef="#ctx0" brushRef="#br1" timeOffset="309334.0726">11454 13261 682 0,'0'0'163'16,"0"0"-131"-16,0 0 15 0,0 0 0 15,0 0-32-15,0 0 32 16,-82 10-39-16,70-1-8 15,5 2 20-15,4-5-14 16,1 2 8-16,2-1-14 16,0-2 0-16,3 3 21 15,11 0-21-15,1 0 1 16,7-2 16-16,1 2-15 16,3-3 14-16,-3 1-16 15,-4 0 0-15,-1 2 0 16,-6 1 4-16,-5-1-4 15,-2 3 0-15,-5-1 5 16,0 5-3-16,0 2 3 16,-10 2-2-16,-4 3 44 15,-6-1-45-15,0-2 18 0,3-4-12 16,-2-3 1-16,8-5-10 16,0-4 1-16,6 0 0 15,0-3-9-15,1 0-10 16,-1 0-68-16,-2 0-57 15,-2-3-121-15</inkml:trace>
  <inkml:trace contextRef="#ctx0" brushRef="#br1" timeOffset="314031.0101">8392 12800 143 0,'0'0'318'0,"0"0"-270"16,0 0 49-16,0 0-10 16,0 0-28-16,0 0 18 15,0 0-13-15,-6-8-26 16,6 8 16-16,0 0-15 15,0-1-11-15,0 1 31 16,0 0-52-16,0 0 11 16,0-2 19-16,6-3-35 15,13-2 17-15,11-4-6 16,6 0-10-16,4-1 23 16,1-2-24-16,0-1-2 0,-6 1 8 15,2 1-2-15,-6 2-5 16,-4 3-1-16,-5-1 0 15,-5 4-3-15,-4 0 3 16,-4 2 0-16,-3 2-2 16,-3 1-32-16,-3 0-10 15,2 0-21-15,-1 0-55 16,2 0 7-16,0 0-118 16</inkml:trace>
  <inkml:trace contextRef="#ctx0" brushRef="#br1" timeOffset="314794.1647">8532 13309 334 0,'0'0'479'16,"0"0"-403"-16,0 0-62 15,0 0 47-15,0 0 37 16,0 0-47-16,-3-46-21 16,15 37-27-16,2-2 5 15,-1 4 3-15,-1 3-9 0,1 2-2 16,-4 2 0-16,0 0 3 16,3 4-11-16,-6 8 8 15,-2 5 0-15,-3 0-4 16,-1 3 7-16,0-1-3 15,0-4 0-15,-5-2 3 16,-4-5-13-16,3-1-10 16,3-6-15-16,0-1 24 15,2 0-7-15,-2 0 3 16,3 0 6-16,0-3 8 16,0-2 0-16,0 2 1 15,0 1 0-15,0 1 21 0,0 1-10 16,0 0-1-16,4 0 0 15,5 0-7-15,6 6 19 16,-3 1-22-16,1-2 1 16,-1-3 5-16,-1-1-3 15,5-1-3-15,2 0 0 16,0-1-38-16,4-10-49 16,-1-1-130-16,-3-2-350 15</inkml:trace>
  <inkml:trace contextRef="#ctx0" brushRef="#br1" timeOffset="315102.0103">8896 13199 776 0,'0'0'90'15,"0"0"-85"-15,0 0 23 16,0 0 36-16,0 0-47 15,0 0-1-15,69-10-16 16,-51 10 0-16,1 0 29 16,-3 10-20-16,-2 3-8 15,-4 4 14-15,-1 1-12 16,-6 6 29-16,-3-2-32 16,0-1 0-16,-5 4 37 0,-8-1-30 15,-2-1-6-15,-3-3 0 16,0-3-1-16,5-4-12 15,-4-6-89-15,4-3-74 16,0-4-225-16</inkml:trace>
  <inkml:trace contextRef="#ctx0" brushRef="#br1" timeOffset="316025.5914">7448 11162 460 0,'0'0'292'0,"0"0"-260"16,0 0-19-16,0 0 0 16,0 0 31-16,0 0 17 15,45 0 5-15,-11-2-42 16,12-4 4-16,-1 0 5 16,9 0-18-16,1-1 13 15,1-2-24-15,2 2-1 16,-4-2 9-16,-1 2-5 15,-12 1-7-15,-10 2 0 16,-8 1 3-16,-8 3-6 0,-8 0 3 16,-2 0-31-1,-4 0 6-15,-1 0-63 0,0-2-44 16,-10-1-49-16</inkml:trace>
  <inkml:trace contextRef="#ctx0" brushRef="#br1" timeOffset="316874.4528">7005 10682 447 0,'0'0'115'0,"0"0"-61"15,0 0 26-15,0 0-24 16,0 0 22-16,0 0-10 16,2 0-66-16,-2 0 19 15,2 0-15-15,-2 2 8 16,0-2 6-16,0 0-20 16,2 0 0-16,-1 0-8 0,5 0 23 15,2 0-13-15,2 0 3 16,2 0-1-16,6 0 29 15,0 0-32-15,0 0 0 16,1 0 9-16,-1 0-6 16,-3 0-5-16,0 2 1 15,-3 13 0-15,-2 7-9 16,-3 4 9-16,-6 3 0 16,-1 3-4-16,0-3 16 15,-9-1-10-15,-5-3-2 16,1-3 0-16,4-8-4 15,3-2 4-15,3-6-7 16,3-4 6-16,0-2-32 16,0 0 28-16,0 0 5 0,0 0 0 15,0-2-8-15,7-2 8 16,3 1-9-16,0 2 7 16,2 1 4-16,2 0 4 15,5 0-6-15,1 2 0 16,2 5 16-16,0 1-16 15,-1-3 0-15,-1-1-8 16,-3-3 8-16,3-1-26 16,0 0-113-16,-3-4-97 15</inkml:trace>
  <inkml:trace contextRef="#ctx0" brushRef="#br1" timeOffset="317233.1462">7487 10601 635 0,'0'0'92'0,"0"0"-90"15,0 0 3-15,0 0 9 16,0 0 86-16,0 0-49 16,9 66-4-16,2-43 20 0,0 5-55 15,-2 0 29-15,0 1-6 16,0 1-21-16,-4-3 8 16,3-4-22-16,2-5 0 15,-2-3-1-15,-2-6 2 16,0-4-2-16,0-2-5 15,-2-3-57-15,2 0-19 16,0 0-42-16,-1-8-205 16</inkml:trace>
  <inkml:trace contextRef="#ctx0" brushRef="#br1" timeOffset="319354.2735">5154 11239 507 0,'0'0'116'15,"0"0"-104"-15,0 0-3 16,0 0 0-16,0 0 9 0,0 0 44 16,0 0-46-1,66-28 13-15,-46 21 29 0,4 0-54 16,3 0 49-16,3-1-48 15,0 3-5-15,4 1 22 16,2 2-22-16,-2-4 13 16,2 3-8-16,1-2 0 15,-6-1 16-15,-5 1-18 16,1-2-3-16,-8 2 6 16,-1-2 2-16,-6 5-6 15,-5-1-2-15,-1 2-19 16,-4-2 17-16,2 2-49 15,1-1-4-15,-1-3-48 0,1-4-73 16,1-4-164 0</inkml:trace>
  <inkml:trace contextRef="#ctx0" brushRef="#br1" timeOffset="319984.3922">5882 10651 480 0,'0'0'129'0,"0"0"-45"16,0 0-30-16,0 0-24 15,0 0-6-15,0 0 46 16,-42-16-63-16,33 16 26 16,-3 0-33-16,4 0 1 15,0 10-2-15,0 5 11 16,2 2-10-16,3 4 10 15,2-1-6-15,1-3-6 16,0-1 2-16,6-5 0 0,8-2-3 16,0-6 6-1,4-3-3-15,-2 0 12 0,2-6-12 16,-1-11 17-16,-3 1-17 16,-6-1 1-16,0 0-3 15,-4 1 2-15,-3 2 0 16,-1 3 5-16,0 6 0 15,0 2 3-15,0 3 7 16,0 0-14-16,0 0 11 16,0 0-12-16,1 2-22 15,4 12 22-15,1 7 0 16,2 4 11-16,5 4-11 0,-2 1 2 16,-1 0 3-1,3 1-5-15,-2-1 0 0,1-1 2 16,-3 1-2-16,0-1-1 15,1 0-56-15,2 1-76 16,-1-2 0-16,-1-6-335 16</inkml:trace>
  <inkml:trace contextRef="#ctx0" brushRef="#br1" timeOffset="320812.195">6074 12743 292 0,'0'0'150'16,"0"0"-63"-16,0 0 37 16,0 0-22-16,0 0 12 15,0 0-78-15,-6 0 25 16,6 0-54-16,0-4 14 0,10-6-14 16,6-7 6-1,10 1 13-15,6-6-12 0,5-1-14 16,6-1 50-16,5 1-47 15,1 0 7-15,-4 4 18 16,-2 4-27-16,-10 1 2 16,-8 6-3-16,-7 1 0 15,-3 4 1-15,-1 2-1 16,-3-1-13-16,-2 2-17 16,-1 0-48-16,-2 0-25 15,-2 2-91-15,-4 9-109 16</inkml:trace>
  <inkml:trace contextRef="#ctx0" brushRef="#br1" timeOffset="322274.1806">6172 13258 452 0,'0'0'242'16,"0"0"-202"-16,0 0 22 15,0 0 6-15,0 0 0 16,0 0-3-16,-4 0-58 16,4 2 17-16,0 2-24 15,0 5 0-15,0 3 40 16,0 3-9-16,0-1-9 0,3 4 5 16,3-3-23-1,0 0 34-15,-3-2-34 0,0-5-3 16,3-2 10-16,-2-1-11 15,1-2 0-15,1-1 0 16,1-1-25-16,5-1 1 16,2 0-46-16,6 0-28 15,1 0-17-15,2-11-95 16,-5 1-295-16</inkml:trace>
  <inkml:trace contextRef="#ctx0" brushRef="#br1" timeOffset="322791.0855">6417 13176 760 0,'0'0'120'0,"0"0"-109"0,0 0 0 16,0 0 95-16,0 0-59 15,0 0-17-15,52-21 10 16,-35 17-32-16,-1 1 14 15,1 1-22-15,0 1 3 16,-2 1 10-16,-1 0-13 16,-4 0 0-16,-2 5-9 15,-1 4 20-15,-3 3-11 16,-4 4 0-16,0-1 3 16,0 1 14-16,-8 0-16 0,-4-1-1 15,-2-1 10 1,-2-2-7-16,2-2-1 0,0-2-2 15,6-4 0-15,2-1 3 16,3-1-3-16,-1-2-6 16,4 0-2-16,0 0 16 15,0 0-9-15,0 0 1 16,0 0 0-16,0 0-1 16,4 0 9-16,5 0-8 15,3 0 27-15,4 0-23 16,1 0 12-16,2 2-16 15,2-1 0-15,2-1 5 16,2 0-2-16,3 0-3 16,-1 0 0-16,3 0-13 15,-2 0-21-15,0 0-35 0,-1 0-40 16,-3 0-2-16,-4-3-109 16,-7-2-386-16</inkml:trace>
  <inkml:trace contextRef="#ctx0" brushRef="#br1" timeOffset="328874.9734">7618 9671 669 0,'0'0'25'16,"0"0"-25"-16,0 0 6 15,0 0 58-15,82-27-27 16,-57 17 2-16,5-5 14 16,6 0-18-16,10-1 5 15,3-2-19-15,8-2-20 16,0 1 29-16,-1-3-20 16,-1 2-8-16,-7 3 22 0,-5 1-23 15,-8 3 3-15,-9 3-4 16,-9 3 6-16,-8 4-7 15,-5 2 1-15,-4 1-10 16,0-2-3-16,0 2-36 16,-8-4-23-16,-12-3-292 15</inkml:trace>
  <inkml:trace contextRef="#ctx0" brushRef="#br1" timeOffset="329499.1292">8237 9021 638 0,'0'0'146'15,"0"0"-70"-15,0 0-47 0,0 0 38 16,0 0-40-16,0 0 3 15,0-7-28-15,0 10 2 16,0 12-4-16,3 9 7 16,3 0-1-16,4 2 42 15,4-4-43-15,1-2 3 16,2-8 3-16,1-3-8 16,-1-6 5-16,5-3-8 15,0-6 0-15,0-12 10 16,4-4-5-16,-7-3-5 15,-6 4 6-15,-3 3-6 16,-7 4 7-16,-3 2-7 16,0 4 0-16,0 4-3 0,0 1 3 15,0 1 0 1,0 2 13-16,0 0-11 0,0 0-4 16,3 12-12-16,4 8 14 15,1 5-3-15,2 1 9 16,-2 3-6-16,1-3 6 15,0 3-5-15,1-2-2 16,2 0 1-16,1 4-68 16,1-3-73-16,-4 0-273 15</inkml:trace>
  <inkml:trace contextRef="#ctx0" brushRef="#br1" timeOffset="330308.6802">9712 10805 721 0,'0'0'110'0,"0"0"-78"0,0 0 14 15,0 0 22-15,0 0-1 16,0 0 10-16,-4 5-63 16,18-5 8-16,6 0 40 15,8-3-22-15,2-7 1 16,-2-1-21-16,-1 0-8 15,-3 0 25-15,0-1-30 16,-2-2 0-16,2 2-6 16,-4-1 11-16,1 1-13 15,-4 0 1-15,-2 2-30 16,-3 0 13-16,-3 1-46 16,0-2-9-16,-3 1-14 0,1-3-67 15,1 1-88-15</inkml:trace>
  <inkml:trace contextRef="#ctx0" brushRef="#br1" timeOffset="330810.6684">10255 10277 364 0,'0'0'471'15,"0"0"-435"-15,0 0 39 0,0 0-27 16,0 0 6-16,0 0-30 16,-42 3-20-16,29 8 13 15,3 2-5-15,2-1-8 16,0 0 30-16,5-1-33 15,1-4-1-15,2 0 0 16,0-5 6-16,0 3-9 16,2-2 3-16,13-3 0 15,6 0 9-15,2 0-9 16,-1 0 0-16,-3 0-2 0,-4 0 11 16,-3 4-12-1,0 1 3-15,-4 3 0 0,-3 1-3 16,-3 5 3-1,-2 2 0-15,0 5-4 0,0 3 8 16,-7-1 7-16,-5 0-3 16,1-2-1-16,-4-1 13 15,6-3-19-15,-2-5-1 16,6-3 0-16,2-5-2 16,3-4-15-16,0 0-57 15,0-8-77-15,8-14-199 16</inkml:trace>
  <inkml:trace contextRef="#ctx0" brushRef="#br1" timeOffset="331282.0672">10491 10270 738 0,'0'0'50'0,"0"0"-29"16,0 0 64-16,0 0-20 15,0 0-23-15,0 0-35 16,-30 15 4-16,25-3 39 16,0 2-30-16,1 3-15 0,3-1 23 15,1 1-28-15,0-1 0 16,0-2 4-16,3-2-1 15,7-4-1-15,4-1-2 16,1-6 0-16,4-1 6 16,-1 0-5-16,3-13-1 15,1-4 0-15,-4-3-1 16,-3 3-8-16,-6 0 9 16,-3 0 0-16,-6 1-3 15,0 1 3-15,0 0-5 16,-6 3 4-16,-6 3 2 15,-3 1-4-15,3 4 3 16,-1 2 0-16,2 2-10 16,1 0 10-16,-4 0-9 15,3 6-43-15,0 5-34 0,1 3-5 16,0 0-91-16,-1-2-468 16</inkml:trace>
  <inkml:trace contextRef="#ctx0" brushRef="#br1" timeOffset="334172.4597">10258 10403 583 0,'0'0'109'0,"0"0"-108"16,0 0 2-16,0 0 19 0,0 0 10 15,0 0 14-15,0 0-28 16,-23 27-13-16,23-27 3 16,0 0-2-16,0 0-6 15,0 0 3-15,0 0 8 16,0 0-13-16,0 0 2 15,0 0 0-15,0 0 25 16,0 0-24-16,0 0 6 16,0 0 17-16,0 0-17 15,8 0 3-15,9 0 37 16,8-3-22-16,5-11 26 16,3-2-49-16,3-3 12 0,5-2 27 15,1-1-31-15,3-2 13 16,-1 0 0-16,-1 2-22 15,-5 6 32-15,-7 2-28 16,-9 5-5-16,-7 5 0 16,-8 3 6-16,0-1-12 15,-6 2-22-15,-1 0-26 16,3 0 0-16,2-4-51 16,-1-5-91-16,2-7-316 15</inkml:trace>
  <inkml:trace contextRef="#ctx0" brushRef="#br1" timeOffset="334675.3273">10851 10016 758 0,'0'0'143'16,"0"0"-104"-16,0 0-30 16,0 0 49-16,0 0-7 15,0 0-16-15,91-34 2 16,-64 34-33-16,-3 0-1 0,-4 0 3 16,-4 7-4-1,-5 10 0-15,-8 5-2 0,-3 7 0 16,0 3 3-16,-13-1-3 15,-4-2 0-15,3-4 1 16,1-6-1-16,4-9-1 16,4-3-17-16,2-5 6 15,3-2 10-15,0 0 3 16,0 0-1-16,0 0 0 16,0 0 6-16,0 0-6 15,0-5 0-15,0 4 1 16,3 0 0-16,3 1-1 15,3 0 0-15,3 0 0 0,2 5 0 16,3 6 15 0,-4-1-15-16,1-4 3 0,-3 1-4 15,-2-2 1 1,3-3-11-16,-2-2-22 0,1 0-61 16,3-7-30-16,-1-11-226 15</inkml:trace>
  <inkml:trace contextRef="#ctx0" brushRef="#br1" timeOffset="335093.3452">11274 9902 734 0,'0'0'99'0,"0"0"-51"15,0 0-10-15,0 0 10 16,0 0-20-16,0 0-5 16,-78 20 5-16,72-8-13 15,3 1-14-15,3 0 1 16,0-1 5-16,0-1 8 16,5 0-15-16,8-2 0 15,3 2 13-15,4-5-10 16,3 2-2-16,-1 1-1 15,0 1 8-15,0 0-10 16,-4 4 2-16,-1 1 0 16,-7-2-5-16,-4 3 7 0,-6 4-2 15,0 4 0-15,0-2 11 16,-13 2-5-16,-7-2 3 16,2-1-7-16,-3-1 12 15,4-6-14-15,2 1-10 16,2-4-7-16,0 0-86 15,0-4-79-15,1-5-442 16</inkml:trace>
  <inkml:trace contextRef="#ctx0" brushRef="#br1" timeOffset="336093.8929">11078 13624 688 0,'0'0'99'0,"0"0"-52"0,0 0 19 16,0 0-5-16,0 0 0 15,0 0-27-15,0 0-32 16,96-70 38-16,-56 50-26 15,8 0-7-15,4 2 29 16,6-1-27-16,-1 1 1 16,-2 4-10-16,-4-1 8 15,-5 1 0-15,-6 4-8 16,-4 1 0-16,-7 1-6 16,-6 5 10-16,-7 0-8 15,-6 0 4-15,-6 3-33 16,-1 0-7-16,-1 3-64 0,-2 13 6 15,0 1-51-15,-13 5-437 16</inkml:trace>
  <inkml:trace contextRef="#ctx0" brushRef="#br1" timeOffset="336598.7619">11600 13900 600 0,'0'0'198'0,"0"0"-193"16,0 0-3-16,0 0 19 15,0 0 32-15,0 0-29 16,-38 14-5-16,19 2-15 16,0 1 37-16,0 0-24 15,5-1-7-15,4-2 21 16,5-7-18-16,3 1-7 0,2-5-6 16,0 0 6-1,2-3-9-15,13 0 6 0,8 0-3 16,-2 0 16-16,4 0-16 15,-7 1-1-15,-8 4-6 16,-3 2 4-16,-2 1 1 16,-5 6 2-16,0 2 0 15,0 7 5-15,-16 0-5 16,-5 4 6-16,1-1 10 16,1-4-15-16,3-4 21 15,2-5-22-15,7-5 1 16,4-5-1-16,3-3 0 15,0 0-10-15,4-8-75 16,16-15-195-16</inkml:trace>
  <inkml:trace contextRef="#ctx0" brushRef="#br1" timeOffset="337042.3454">11849 13970 167 0,'0'0'621'0,"0"0"-578"16,0 0-8-16,0 0 18 16,0 0 34-16,0 0-46 0,-67 87-24 15,66-68 18-15,1-2-29 16,0-1 9-16,0-2-13 15,10-3 8-15,7 0-2 16,7-6-6-16,4-5-2 16,2 0 14-16,1-1-14 15,-3-14 9-15,-4 1-9 16,-5-3 0-16,-5 0-10 16,-6-2 10-16,-5-1 0 15,-3-1-8-15,0-1 8 16,-10 2-1-16,-10 1-10 15,-1 2-4-15,-5 7 10 0,3 3-7 16,0 6 0 0,4 1 7-16,1 0-13 15,3 6-5-15,3 6-27 0,4 4-44 16,3 0-7-16,4-1-111 16,-2-1-244-16</inkml:trace>
  <inkml:trace contextRef="#ctx0" brushRef="#br1" timeOffset="341668.4793">5792 10999 472 0,'0'0'215'0,"0"0"-169"0,0 0 18 16,0 0-4-16,0 0 24 16,0 0-29-16,0 0 11 15,-15-22-42-15,15 10-13 16,0 2 20-16,9-5-14 16,2 1-6-16,2-1-2 15,2 1-8-15,3-3 23 16,4-2-23-16,2 1 5 15,3-3 2-15,0 2-7 16,1-1-1-16,-3 1 0 16,-1 2 8-16,-6 2-16 15,0 1 8-15,-7-1-58 16,-1 1 12-16,-3 2-71 0,-5 0-35 16,-2 1-233-1</inkml:trace>
  <inkml:trace contextRef="#ctx0" brushRef="#br1" timeOffset="342008.5797">6116 10369 120 0,'0'0'583'0,"0"0"-567"0,0 0-2 16,0 0-11-16,0 0 24 15,0 0 36-15,8 29 46 16,-1-5-70-16,0 3 5 16,-1 2-25-16,3 3 32 15,-1 0-34-15,-1-6-16 16,-1 0 11-16,-2-5-11 15,1-7-1-15,-2-4 0 16,3-6-19-16,3-4-20 16,3 0-69-16,4-17-50 15,4-9-286-15</inkml:trace>
  <inkml:trace contextRef="#ctx0" brushRef="#br1" timeOffset="342380.4512">6423 10381 756 0,'0'0'103'15,"0"0"-88"-15,0 0 3 16,0 0 38-16,0 0 1 16,0 0-4-16,-60 89-40 15,60-66-9-15,0-1 21 16,0-2-21-16,5-4 6 15,10-4-10-15,-3-3 6 0,4-6 1 16,2-3-7 0,-1 0 0-16,2-13 10 0,0-7-2 15,-4-3-7-15,-6-3-1 16,-6 2 14-16,-3-1-16 16,0 6 2-16,-5 2 0 15,-11 2-2-15,-5 2 3 16,-4 2-1-16,-4 3 0 15,3 4 0-15,-4 4-18 16,3 0-4-16,2 0-37 16,-5 3-36-16,5 4-91 15,-4-5-241-15</inkml:trace>
  <inkml:trace contextRef="#ctx0" brushRef="#br1" timeOffset="343152.2823">4672 9514 672 0,'0'0'44'16,"0"0"-29"-16,0 0 31 16,0 0 14-16,0 0 38 15,0 0-60-15,22 0-32 16,-4-8 31-16,9-6-21 16,6 0 8-16,-2 0-9 15,0 0-6-15,1 3 2 16,-4 0-11-16,3-3 0 15,-2 3 6-15,-1 0-2 16,-4 1-3-16,-3 1-1 16,-6 4-7-16,-5 1 3 15,-4 3-53-15,-6-2-18 16,0-1-4-16,-6-1-90 0</inkml:trace>
  <inkml:trace contextRef="#ctx0" brushRef="#br1" timeOffset="344644.8212">4265 8826 168 0,'0'0'251'16,"0"0"-204"-16,0 0 31 15,0 0-15-15,0 0 10 16,0 0-44-16,-15-8-7 0,12 8 40 15,-3 0-47-15,-2 0 7 16,-4 0 11-16,-4 0-30 16,0 3 21-16,-4 7-24 15,-4 1 0-15,2 4 20 16,2-3-18-16,3 5-2 16,3-3 0-16,4 1 8 15,4 0-8-15,6-1 0 16,0 1 0-16,0-1-17 15,0 0 22-15,12-3-5 16,3-1 3-16,2-4-1 16,2-5 3-16,1-1-4 15,3 0 2-15,-2-3 4 16,1-9 3-16,-1-2-9 16,-5 0-1-16,1-4 14 0,-5 4-22 15,-6-1 10-15,-1 4-2 16,-5 0 15-16,0 2-15 15,0 1 0-15,0-1 1 16,0 1 4-16,-5 0-5 16,3 4 0-16,1 4 4 15,-1 0-4-15,2 0 0 16,0 0 0-16,0 0 9 16,0 0-4-16,0 0-10 15,0 0-2-15,0 1 2 16,0 10-9-16,0 6 14 15,10-2 0-15,-2 3 16 16,6 3-14-16,-1 3 13 16,0-1-7-16,4 2 0 0,-4 2 24 15,2-3-27-15,-3 0-5 16,2 0 14-16,-1-3-14 16,-4 1 9-16,0-2-9 15,1-1 0-15,-2-6 5 16,-4-4-5-16,-1-6 0 15,-3-1-2-15,0-2 10 16,0 0-22-16,0 0 5 16,2 0-17-16,1 0 24 15,1-10-67-15,0-9-100 16,-4-1-203-16</inkml:trace>
  <inkml:trace contextRef="#ctx0" brushRef="#br1" timeOffset="356290.3238">6116 7870 520 0,'0'0'114'16,"0"0"-79"-16,0 0-3 15,0 0-23-15,0 0 33 16,0 0-10-16,0 7-29 16,8-6 89-16,6 0-59 15,4-1 4-15,7 0 28 16,8 0-29-16,8-1-16 16,5-7 15-16,1 1-33 15,0 0 8-15,-1-2-10 16,-6 1 0-16,-1-1 1 15,-6 3-1-15,-2-4 0 0,-5 6-3 16,-6-2 8 0,-4 1-8-16,0 1 3 0,-3-1-27 15,-1-3 27-15,2 1-78 16,-1 1-27-16,-3 1-49 16,-2-2-205-16</inkml:trace>
  <inkml:trace contextRef="#ctx0" brushRef="#br1" timeOffset="370676.2085">8323 9193 686 0,'0'0'70'0,"0"0"17"16,0 0-79-16,0 0 12 16,0 0 21-16,0 0 16 15,36-61-7-15,-12 47-49 16,2 0 19-16,0 0-8 15,1 3-6-15,-2 0 4 16,-1 1-10-16,-2 1 0 16,-3 3 8-16,-5 2-8 15,-3 1-8-15,-2-1-21 0,1 0-19 16,-2 0-3-16,1-1-45 16,-3-2-76-16,-2-1-293 15</inkml:trace>
  <inkml:trace contextRef="#ctx0" brushRef="#br1" timeOffset="371784.074">8966 8839 203 0,'0'0'539'16,"0"0"-468"-16,0 0-60 15,0 0-4-15,0 0 54 16,0 0-14-16,69-37-17 16,-59 37-30-16,5 0 16 15,-4 9-12-15,-3 8-2 0,-5 8 8 16,-3 2 1-1,0 4-9-15,-14-2-2 0,-6-2 13 16,1-4-10-16,1-7 5 16,7-7-8-16,4-5 3 15,5-4-10-15,2 0 14 16,0 0-7-16,0 0 0 16,0-5 12-16,0-2-4 15,0 2-8-15,5 1 0 16,2 4 4-16,1 0-1 15,1 0-3-15,1 0 1 16,2 8 1-16,2 5 14 16,1 0-16-16,0-2 0 15,0-1-2-15,2-3 2 16,4-5-51-16,3-2-67 0,6-9-83 16</inkml:trace>
  <inkml:trace contextRef="#ctx0" brushRef="#br1" timeOffset="372136.2952">9393 8874 791 0,'0'0'81'0,"0"0"-72"16,0 0 25-16,0 0 35 15,-90 24-15-15,80-8-13 16,1 0-36-16,6 1 6 0,3-3-11 15,0 1 11-15,5-1-10 16,8-4-1-16,3-4 0 16,5-6 7-16,3 0-3 15,3-2-4-15,-1-12 0 16,-2-6 9-16,0-1-17 16,-7-1 8-16,-5-2 0 15,-8 1-10-15,-4 0 10 16,-1 1-12-16,-19 1-6 15,-10 6 0-15,-4 4 14 16,0 8-3-16,0 3-14 16,2 0 0-16,1 2-51 15,4 10-60-15,2-2-146 16</inkml:trace>
  <inkml:trace contextRef="#ctx0" brushRef="#br1" timeOffset="374836.1879">6687 7267 513 0,'0'0'84'0,"0"0"-16"16,0 0-60-16,0 0 60 16,0 0 27-16,0 0-41 15,4-13 34-15,-4 13-63 16,0 0-15-16,0 0 9 15,0 0-13-15,0 0-11 16,0 14 5-16,0 7 0 16,0 8 22-16,2 0-15 15,6 1 2-15,-1-4-5 16,5-2 4-16,-3-7-4 16,0-7-4-16,4-3 3 15,-4-4 11-15,6-3-14 0,0 0 0 16,6-10 16-1,1-5-13-15,-1-2-5 0,-3 2 2 16,-4 1 0-16,-3-1 11 16,-2 3-11-16,-1 0 3 15,-2 3-6-15,-2-1 10 16,-1 0-3-16,0 6-4 16,-1-1 5-16,-2 4 16 15,0 1-19-15,0 0 11 16,0 0-6-16,0 0-2 15,1 0-10-15,2 0 3 16,3 13-21-16,3 8 23 16,4 4 3-16,0 1 6 15,-2-1-1-15,-1-3-3 16,-2-3 6-16,-2-4-11 0,0-1 3 16,0-5-12-16,-2-3 9 15,3 0 0-15,-3-2-26 16,5-4-51-16,1 0-30 15,-5 0-110-15</inkml:trace>
  <inkml:trace contextRef="#ctx0" brushRef="#br1" timeOffset="383661.904">19002 7427 586 0,'0'0'79'0,"0"0"-41"16,0 0 11-16,0 0-3 16,0 0 55-16,0 0-68 15,0 0-5-15,7-44 25 16,-7 41-21-16,1 1 14 15,-1 1-12-15,0-1-20 16,0 2 37-16,0 0-44 16,0 0-2-16,0 0 6 15,0 0-11-15,0 0 0 16,0 2-6-16,0 12 6 16,0 8-1-16,0 4 4 15,0 4-3-15,0 0 19 16,0-2-19-16,3-2 9 0,10-3-9 15,1-3 13-15,4-2-8 16,5-5-5-16,0-5 0 16,7-5 9-16,3-3-6 15,0 0 7-15,1-6-10 16,-3-8 0-16,-5-2 6 16,-4-1-6-16,-5-3 0 15,-3 3-2-15,-3-3 6 16,-5 0-3-16,-3 2-1 15,-1 1 0-15,-2 5 1 16,0 4-1-16,1 4 0 16,-1 1 7-16,0 3-7 15,0 0 11-15,0 0-11 0,0 0-13 16,0 0 4-16,0 18-6 16,0 7 15-16,0 5 4 15,0 1 4-15,0 4-8 16,0 0 0-16,-3-1 6 15,-6 0 10-15,-2-2-16 16,1-3-2-16,1-6-2 16,3-5 3-16,0-4-20 15,2-5-44-15,-2-2-39 16,1-6-5-16,-2-1-101 16,-2 0-476-16</inkml:trace>
  <inkml:trace contextRef="#ctx0" brushRef="#br1" timeOffset="384389.5001">19018 8081 697 0,'0'0'106'15,"0"0"-84"-15,0 0 41 16,0 0-38-16,0 0 39 15,0 0 2-15,-90 63-23 16,58-34-1-16,-6 4-28 16,-3 4 22-16,-4 5 21 15,-4 1-39-15,-2 5 6 16,-8 3-1-16,-3 1-21 16,1 0 31-16,3-4-33 15,2-5 1-15,7-4 18 16,1-4-19-16,2-2 0 15,3-6 12-15,2-5-9 16,5-6 13-16,6-2-16 16,5-4 0-16,6-3 8 15,3-4-7-15,2 2-1 0,0-2 2 16,-3 1 6-16,-2 0-9 16,0 2 1-16,-1 1 0 15,-2-3-8-15,1 2 8 16,3-1-10-16,3-3 2 15,6-2-23-15,3 0 19 16,1 0-41-16,0 0-30 16,2 3 13-16,-6 0-74 15,-3 3-79-15,-6 1-165 16</inkml:trace>
  <inkml:trace contextRef="#ctx0" brushRef="#br1" timeOffset="385220.2496">17228 9147 674 0,'0'0'25'0,"0"0"-16"15,0 0 59-15,0 0 42 16,0 0-6-16,0 0-47 15,8-29-16-15,-8 29 15 16,0 0-42-16,-3 0 14 16,-10 0-18-16,-4 0-8 15,-3 10 5-15,-2 7-2 16,1 2 0-16,2 1 25 16,5 3-27-16,4 2-1 15,8 4 6-15,2 0-4 16,0-3 0-16,6-3-4 15,12-1 0-15,5-6-5 16,2-5 5-16,-1-5 0 16,-1-6 3-16,-3 0 4 15,1 0-14-15,0-14 3 0,0-10-5 16,0-3-3-16,-2-5-17 16,-4-1 9-16,-3 4 13 15,0 4-11-15,-5 6 16 16,-2 10 1-16,-5 4 1 15,0 5-13-15,0 0 13 16,0 0-3-16,0 16 3 16,0 11 0-16,0 8 12 15,0 4 8-15,8 6-13 16,0 1 37-16,3 0-37 0,-2-5 1 16,2-7 1-16,0-5-7 15,2-3 4-15,1-6-6 16,0-6-17-16,5-5-13 15,4-9-97-15,4 0-140 16</inkml:trace>
  <inkml:trace contextRef="#ctx0" brushRef="#br1" timeOffset="386081.7947">19545 8185 419 0,'0'0'366'15,"0"0"-290"-15,0 0-66 16,0 0-3-16,0 0 15 16,0 0 46-16,88 6-12 15,-44 14-7-15,9 5-9 16,9 5-22-16,10 3 17 0,1 1-30 16,9 5 0-16,4-1 25 15,1 0-30-15,-2-1 1 16,-6-2-2-16,-13-2 2 15,-11-2-4-15,-9-5 3 16,-12-1 0-16,-11-8 0 16,-2-3 5-16,-7-2-5 15,-5-7 0-15,-4 0 2 16,-3-3 6-16,0-2-8 16,-2 3-8-16,0-3 1 15,0 2-40-15,2 4-17 16,-2 5-12-16,3 1-36 15,0 3-112-15</inkml:trace>
  <inkml:trace contextRef="#ctx0" brushRef="#br1" timeOffset="388205.6496">21247 9124 402 0,'0'0'286'0,"0"0"-206"16,0 0 22-16,0 0-22 15,0 0-15-15,0 0 21 16,-5-34-54-16,10 26-26 16,11 2-3-16,4-1 10 15,5 3 5-15,3 4-17 16,2 0-1-16,-3 0 12 16,-1 3-11-16,-3 8 4 15,-4 3-5-15,-1 3 5 16,-9 4-5-16,-6 2 0 15,-3 5 0-15,-3 0 0 16,-15 2 1-16,-3-4 0 16,1-6-1-16,1-6-21 15,8-4 13-15,5-7-33 0,4-3 25 16,2 0 4-16,0-2 12 16,0-10-5-16,2-1-38 15,8 2 37-15,1 4 0 16,2 3 6-16,3 4 0 15,-2 0-4-15,0 0 4 16,-1 5 0-16,4 8 27 16,0 5-22-16,1 1 35 15,-2 1-34-15,1-3-4 16,-4 0 7-16,-1-1-6 0,-2-3-3 16,1-4 0-16,4-2-16 15,2-5 4-15,6-2-75 16,7 0-62-16,4-9-205 15</inkml:trace>
  <inkml:trace contextRef="#ctx0" brushRef="#br1" timeOffset="388558.2539">21961 9238 546 0,'0'0'209'0,"0"0"-166"16,0 0 24-16,-82 0 20 15,61 11-26-15,1 4-16 16,3 4-7-16,6 1-34 16,5 1 25-16,3-2-28 0,3 1 4 15,0-2 6-15,11 0-8 16,9-6-2-16,3-5-1 16,4-3 0-16,4-4-3 15,1 0 3-15,-3-6-20 16,-3-8 15-16,-9-3-30 15,-4-1 34-15,-9-2 1 16,-4-1-5-16,0 0 2 16,-9-2 3-16,-12 2-4 15,-3 4-3-15,-1 5 8 0,-1 7-2 16,0 5-16 0,-1 0-51-16,0 5-9 0,0 10-110 15,-1 2-194 1</inkml:trace>
  <inkml:trace contextRef="#ctx0" brushRef="#br1" timeOffset="389639.8459">17386 10014 559 0,'0'0'138'0,"0"0"-73"0,0 0 17 15,0 0 3-15,0 0-19 16,0 0 7-16,-8-7-55 15,8 7 1-15,0 0 16 16,-1 0-9-16,0 0-11 16,-2 0-15-16,-8 0 3 15,-4 14-7-15,-8 5 12 16,-7 5-8-16,-6 2 24 16,-4 6-21-16,-8 3 21 15,-7 3-22-15,-8 3 3 16,-4 4 5-16,-5 4-2 15,1 2-8-15,4 3 0 16,5-5 4-16,7-4-5 16,7-4 1-16,2-7 0 15,4-6-3-15,5-5 3 0,0-4 0 16,3-4 5-16,7-3 6 16,4-3-11-16,7-5 0 15,7-3 0-15,4-1 4 16,1 0-2-16,4 0-2 15,0 0 0-15,0 0-6 16,0 0-12-16,0 0-40 16,0 0-21-16,-3 0-15 15,0 3-160-15,-4 5-344 16</inkml:trace>
  <inkml:trace contextRef="#ctx0" brushRef="#br1" timeOffset="390126.1291">16032 11067 697 0,'0'0'53'0,"0"0"9"15,0 0-26-15,0 0 45 16,0 0-12-16,0 0-46 15,0 6-23-15,0 4 1 16,0 4 15-16,0 6 59 16,-2 2-61-16,0 4 4 15,2 5 10-15,-2 2-10 16,1 3 10-16,-1-1-12 16,0 0-16-16,-1 1 33 0,2-6-33 15,-1-1 5-15,2-8-5 16,0-7 1-16,0-7-8 15,0-6 5-15,0-1-52 16,5 0 21-16,16-18-59 16,1-10-72-16,6-3-219 15</inkml:trace>
  <inkml:trace contextRef="#ctx0" brushRef="#br1" timeOffset="390544.5983">16350 11182 707 0,'0'0'163'0,"0"0"-158"16,0 0-2-16,0 0 79 16,-84 30-29-16,70-19-25 15,1 5-2-15,1 0-12 16,2 6-5-16,-1-1-9 15,5-1 0-15,3-6 3 16,3-2-3-16,0-5 0 16,0-3-4-16,13-3 13 15,6-1-4-15,4 0-5 16,6 0 2-16,-4 0 0 0,-4 0-2 16,-2 0 0-16,-8 5-4 15,-1 7 7-15,-4 4-3 16,-6 5 6-16,0 4 2 15,-4 5 38-15,-12 2-30 16,-1-3 0-16,2-4-7 16,5-7 5-16,2-3-18 15,4-9 4-15,1 0-9 16,1-4 5-16,2-2-82 16,0 0-46-16,0-19-130 15</inkml:trace>
  <inkml:trace contextRef="#ctx0" brushRef="#br1" timeOffset="391275.3077">17561 10224 672 0,'0'0'57'15,"0"0"-46"-15,0 0 7 16,0 0 32-16,0 0 31 15,101 57-35-15,-69-33-8 16,-1 4 14-16,0 5-20 16,1 2-18-16,3 3 22 15,1 1-34-15,-2 2 4 16,2-2-6-16,0 0 12 0,-1-1-9 16,3-1-3-1,-5-2 0-15,-4-1 19 0,-5-4-18 16,-7-7 11-16,-5-4-5 15,-2-6-1-15,-4-5-3 16,0-3-3-16,-3-1-11 16,-1-4 8-16,-1 1-62 15,1 4-42-15,-2-1-65 16,0 6-129-16</inkml:trace>
  <inkml:trace contextRef="#ctx0" brushRef="#br1" timeOffset="391712.2496">18295 11194 778 0,'0'0'171'0,"0"0"-114"0,0 0-47 15,0 0 72-15,0 0-19 16,0 0-36-16,3-4-13 15,-2 6-14-15,1 12 0 16,5 6 29-16,-4 6-17 16,-3 2 0-16,0 2 15 15,0-2-24-15,0 1 24 16,-2-3-27-16,-2-2 0 16,0-5 3-16,4-7-3 15,0-6-14-15,0-6-45 16,4 0-61-16,17-15 18 15,4-9-195-15</inkml:trace>
  <inkml:trace contextRef="#ctx0" brushRef="#br1" timeOffset="392143.2272">18593 11214 758 0,'0'0'191'15,"0"0"-176"-15,0 0 40 16,0 0 17-16,0 0 2 16,-81 12-9-16,65 0-52 15,2 2 18-15,4 2-27 16,5-1 10-16,5 2-9 16,0 1-3-16,0 1-2 0,11-1 0 15,7 0 6-15,-2 1-7 16,2-3 1-16,-1-2 0 15,-4-6-2-15,-1-3-4 16,-3-4 6-16,-2-1-1 16,2 0 1-16,-1-2-11 15,4-13 11-15,-3-4-16 16,-2-3 0-16,2-1-11 16,-5-2-2-16,-2 2-11 15,-2 3-12-15,0 5 49 16,0 3-40-16,-15 2 16 15,-3 6 14-15,-4 1-10 16,-3 3 14-16,-1 0 8 16,1 0-6-16,1 0 1 0,5 9-41 15,3-4-54-15,5 1-107 16</inkml:trace>
  <inkml:trace contextRef="#ctx0" brushRef="#br1" timeOffset="393479.8335">21901 9852 535 0,'0'0'172'0,"0"0"-140"16,0 0 21-16,0 0 29 15,0 0 8-15,0 0-39 16,2-3-19-16,-2 3 26 15,0 0-35-15,0 0 15 16,0 0 1-16,0 0-34 0,0 0 14 16,0 0-19-1,0 3 0-15,-11 14 27 0,-7 6-15 16,-4 2 0-16,-5 5 2 16,0 4-11-16,-7 2 10 15,1 4-13-15,-4 2 0 16,1-2 16-16,-1-3-16 15,-2-1 0-15,3-2 4 16,3 0-3-16,7-6 12 16,3-3-13-16,5-5 0 15,5-6-7-15,2-3 7 16,8-6 0-16,2-2 4 0,1-3 3 16,0 0-9-16,0 0 2 15,0 0-17-15,0 0 9 16,0 0-48-16,0 0-11 15,0 0-13-15,0-5-76 16,-6-4-286-16</inkml:trace>
  <inkml:trace contextRef="#ctx0" brushRef="#br1" timeOffset="394229.0516">20972 10849 763 0,'0'0'153'0,"0"0"-149"16,0 0-2-16,0 0 42 16,0 0-17-16,0 0 31 15,77 0-34-15,-64 0-14 16,1 11 5-16,-5 2-14 15,-3 6 0-15,-5 6-1 16,-1 2 10-16,-2 4-11 16,-18-5 8-16,-5 2-3 15,0-6-1-15,2-5 3 0,7-9-2 16,6-3-4-16,5-5 0 16,4 0-1-16,1 0 1 15,0-5-15-15,0-4 10 16,0-1 5-16,1 3-13 15,5 0 13-15,3 4 0 16,-2 2-4-16,2 1 4 16,0 0 0-16,3 0 3 15,-1 0-1-15,2 1 10 16,-1 10-12-16,0 5 5 0,1 2 1 16,-2 1-5-1,-1 2-1-15,-2-2 0 0,1 0 1 16,-2-2-6-16,2-5-55 15,1-7-72-15,0-5-72 16,4-3-496-16</inkml:trace>
  <inkml:trace contextRef="#ctx0" brushRef="#br1" timeOffset="394524.3539">21384 10930 328 0,'0'0'499'16,"0"0"-476"-16,0 0-12 0,0 0 19 16,0 0 40-16,0 0-4 15,-27 93-28-15,27-65 15 16,0 2-34-16,0 3-1 15,0-3 24-15,0 2-40 16,0-4-2-16,3-6 0 16,1-5-3-16,1-8-2 15,5-6-68-15,2-3-85 16,7-9-152-16</inkml:trace>
  <inkml:trace contextRef="#ctx0" brushRef="#br1" timeOffset="395315.2867">22119 10053 620 0,'0'0'144'16,"0"0"-140"-16,0 0 19 16,0 0 8-16,0 0 48 15,0 0-23-15,51 96 18 16,-24-69-27-16,7 4-14 15,2 1-26-15,4 3-2 16,5 2 44-16,0 4-31 16,2 3-2-16,-3-3 17 0,1 2-18 15,-1-4-11 1,2-3 5-16,-3-1-4 0,0-2 10 16,-3-2-15-16,-5 0 0 15,-5-3 1-15,-5-1 5 16,-1-3-6-16,-4-3 0 15,-3-4 2-15,-3-5 1 16,-1-4-3-16,-5-1 0 16,-3-6 0-16,0-1 1 15,-3 0-1-15,0 0 0 16,-2 0 3-16,0 0-12 16,0 0-17-16,2-3-18 0,0-10-61 15,1-2-102-15,-3 1-285 16</inkml:trace>
  <inkml:trace contextRef="#ctx0" brushRef="#br1" timeOffset="396241.5672">23144 10948 339 0,'0'0'65'0,"0"0"-4"0,0 0-28 16,0 0-2-16,53 75 68 15,-53-56-54-15,0 0 6 16,-8 1-30-16,-12 0-1 15,-4-2 25-15,-4-2-45 16,0-4 11-16,2-3-11 16,8-3 8-16,3-4-3 15,8-2-3-15,2 0 2 16,5 0 17-16,0 0-14 16,0 0 21-16,0 0 8 15,0 0-28-15,0 0 21 0,0 0-13 16,0 0-3-16,2 0 17 15,11 0-12-15,5 0 26 16,4 0-14-16,3 7-19 16,3 2 34-16,2 5-15 15,1 3-1-15,0 1 4 16,-2-1-18-16,-2-1 1 16,-5-2-16-16,-7-3 0 15,0-2 11-15,-5-1-11 16,-2-2-9-16,3-5 5 15,-1-1-37-15,1 0-4 16,4 0-44-16,1-10-93 16,1-4-255-16</inkml:trace>
  <inkml:trace contextRef="#ctx0" brushRef="#br1" timeOffset="396680.3753">23716 11027 788 0,'0'0'133'0,"0"0"-112"16,0 0 9-16,0 0 4 0,0 0-18 16,0 0 50-1,-65-4-50-15,47 14 3 0,2 0 10 16,2 4-20-16,2 0 15 15,0-1-21-15,8 1 1 16,1-2 0-16,3-1-4 16,0 2 0-16,6-3 2 15,12 2 4-15,3 0 0 16,4-3-6-16,-1 4 0 16,-4-3-1-16,-4 1 1 15,-6 0 0-15,-4 0-1 16,-5 2 7-16,-1 1-9 15,0 3 3-15,-7 0 0 16,-12 2 34-16,-4-2-34 16,0-3 10-16,-2-2 0 0,2-1-2 15,-1-6 5-15,1-2-13 16,1-3-4-16,-2 0-4 16,-1-3-60-16,-4-11-53 15,-1-3-158-15</inkml:trace>
  <inkml:trace contextRef="#ctx0" brushRef="#br1" timeOffset="399330.5421">16105 11973 520 0,'0'0'124'15,"0"0"-82"-15,0 0 20 16,0 0 36-16,0 0-43 16,0 0-13-16,0 0-19 15,0 0-22-15,-8 3 46 0,-6 5-42 16,-3 4-4-16,-10 6 14 16,-4 3 3-16,-5 5 13 15,1 0-20-15,-1 1-7 16,0 0 13-16,0 0-17 15,-3 1 0-15,1-1 0 16,3-3 5-16,4 0-1 16,4-4-4-16,6-6 0 15,3 0-6-15,8-6 6 16,1-2 0-16,9-3-2 16,0-3-1-16,0 0-6 15,0 0-17-15,0 0-35 0,0 0 12 16,9-1-93-16,-2-8-134 15</inkml:trace>
  <inkml:trace contextRef="#ctx0" brushRef="#br1" timeOffset="400046.0058">15171 12704 379 0,'0'0'228'0,"0"0"-138"0,0 0-75 15,0 0 44 1,0 0 41-16,0 0-58 0,-6-25 8 16,9 22-40-16,9 0-10 15,3 3 4-15,3 0 13 16,-2 0-17-16,2 15 0 16,-6 6 0-16,-6 1-5 15,-4 2 5-15,-2 4-2 16,-7 0 2-16,-15-2 0 15,-2 1 20-15,-7-5-20 0,3-3 0 16,4-6-14 0,5-6 14-16,10-4-12 15,2-3 3-15,4 0-11 0,2 0-7 16,1-6 14-16,0 2 13 16,0 2-12-16,0 0 12 15,1 2 0-15,9 0-4 16,0 0 20-16,5 11-1 15,1 3 3-15,2 5-16 16,0 3 34-16,-1 0-34 16,-4-1-2-16,2-1 2 15,-1-2 6-15,0-3-16 16,1-2 3-16,5-9-81 16,2-4-33-16,3 0-190 15</inkml:trace>
  <inkml:trace contextRef="#ctx0" brushRef="#br1" timeOffset="400556.8175">15578 12871 124 0,'0'0'489'15,"0"0"-415"-15,0 0-46 16,0 0 26-16,0 0-5 15,0 0-15-15,-82 10 20 16,63 3-54-16,3 4 30 16,4 2 9-16,3 1-27 15,4 1 16-15,4 1-22 16,1-1-3-16,0 1 18 0,3-3-19 16,10-2-2-16,3-5 3 15,4-3 7-15,-2-6-4 16,4-3-6-16,5 0 0 15,3-12 8-15,1-10-8 16,0-3-14-16,-5 0 1 16,-8 0-4-16,-7 4 11 15,-6 2 6-15,-5 2 0 16,0 5 10-16,0 4-7 16,0 3 13-16,0 5 21 15,0 0-37-15,0 0 7 16,0 0-7-16,0 17 0 15,0 5-9-15,0 6 20 0,0 2-11 16,0-1 12-16,2-1-5 16,3 0-4-16,2-5-3 15,1-3 0-15,0-3-1 16,1-5 1-16,4 0-48 16,1-7-35-16,5-5-78 15,-2 0-186-15</inkml:trace>
  <inkml:trace contextRef="#ctx0" brushRef="#br1" timeOffset="401214.4301">16184 12185 454 0,'0'0'74'0,"0"0"-64"0,0 0 91 16,0 0-37-16,0 0 27 16,81 45-32-16,-56-28-26 15,3 3 24-15,0 6-28 16,0 1-5-16,1 1 15 15,-4 0-14-15,0-2 24 16,-2 0-49-16,-2-4 0 16,-4-2 14-16,0-3-8 15,-4-3-6-15,1 0 3 16,-5-6 11-16,-3-1-14 16,0-4 0-16,0-1 0 15,-1-1-8-15,2-1 8 16,1 0-40-16,2 0-41 15,0 0-93-15,-2 0-202 0</inkml:trace>
  <inkml:trace contextRef="#ctx0" brushRef="#br1" timeOffset="401820.1776">16933 12989 134 0,'0'0'512'0,"0"0"-451"15,0 0-22-15,0 0 88 16,0 0-68-16,0 0-22 16,-44 11-8-16,16-2-15 15,-7 5 22-15,0 2-5 0,3-1-28 16,7 1 43-16,7-2-46 15,8-3 0-15,8 0-8 16,2-1 19-16,0 2-22 16,2-2 11-16,15 3 0 15,6-2-3-15,9-1 3 16,-1-1 0-16,0-2 5 16,-5 1-2-16,-7 1-3 15,-8 1-4-15,-4 0 4 16,-5 1-5-16,-2 2 5 15,0 2 0-15,-9 1 3 16,-7 1 4-16,-3 2-1 16,-2-2-6-16,2-1 0 15,-2-1 17-15,3-2-17 16,2-1 0-16,4-4 1 0,6-3 2 16,3-2-6-16,3 0-29 15,0-3-89-15,0 0-37 16,0 0-223-16</inkml:trace>
  <inkml:trace contextRef="#ctx0" brushRef="#br1" timeOffset="402196.456">17109 13133 671 0,'0'0'138'16,"0"0"-116"-16,0 0 11 16,0 0 9-16,0 0-18 15,0 0 55-15,-2 34-66 16,-1-14 5-16,-1 0 39 15,1 2-37-15,0 0 7 16,-1 1-14-16,4-2-12 16,0 0 32-16,0-3-30 15,0 0-3-15,0-6 0 0,0-1 6 16,0-3-7-16,0-2 1 16,0-3-46-16,0 1 25 15,4-3-115-15,-1-1-63 16,1 0-338-16</inkml:trace>
  <inkml:trace contextRef="#ctx0" brushRef="#br1" timeOffset="404070.2564">18523 11721 487 0,'0'0'85'0,"0"0"-7"0,0 0-50 16,0 0-14-1,0 0 51-15,0 0-37 0,-2-5-26 16,2 5 19-16,-4 0-20 16,-1 13 55-16,-2 5 10 15,-5 9-23-15,-1 7 10 16,-6 4-34-16,-3 5 11 16,-3 3 12-16,-3 0-35 15,-6-1 4-15,0 0-5 16,-2-6 0-16,4-3 7 15,4-6-13-15,5-5 0 16,7-5 7-16,7-6-7 16,3-6 0-16,3-4-8 15,1-4 20-15,2 0-30 0,0 0 18 16,0 0-35-16,0 0 17 16,0 4-51-16,0 3-16 15,-4 1 0-15,-4 4-84 16,-2-1-193-16</inkml:trace>
  <inkml:trace contextRef="#ctx0" brushRef="#br1" timeOffset="404559.892">17844 12771 455 0,'0'0'144'16,"0"0"-125"-16,0 0 16 15,0 0 24-15,0 0 46 16,0 0-56-16,-1 0-34 15,1 0 30-15,11 0-28 0,9 0 33 16,6-5-12-16,6-2-35 16,1 0 36-16,0 1-37 15,-1 3-2-15,-3 1 12 16,-4 2-8-16,-5 0-6 16,-8 0 2-16,-2 2 0 15,-6 10-11-15,-3 4 11 16,-1 3 0-16,0 2 5 15,0 2-1-15,-7 1 7 16,-3-2-11-16,-3 3 0 16,1-3 19-16,-2 1-14 15,1-2-5-15,2-2 0 16,1-3 6-16,4-5-6 16,4-5 0-16,2-3-90 15,0-3-48-15,5-4-236 0</inkml:trace>
  <inkml:trace contextRef="#ctx0" brushRef="#br1" timeOffset="404876.4289">18226 12837 423 0,'0'0'360'0,"0"0"-346"16,0 0-2-16,0 0 5 16,0 0 3-16,0 0 55 15,0 39-39-15,0-17-16 0,-2 5 50 16,-5 2-43-16,0 0 0 16,-2 2 21-16,0-2-44 15,4-4 11-15,1-3-6 16,4-3-3-16,0-7-6 15,0-3 0-15,4-7-30 16,13-2 9-16,5-3-73 16,3-20-67-16,-2-8-427 15</inkml:trace>
  <inkml:trace contextRef="#ctx0" brushRef="#br1" timeOffset="405578.081">18733 11973 512 0,'0'0'34'0,"0"0"29"15,0 0 12-15,0 0 20 16,0 0-54-16,34 81 23 16,-16-63-16-16,9 3-20 15,2 3 28-15,3 0-33 16,1 2-16-16,-1-3 21 15,0 0-18-15,-3-1 1 16,-2-3-7-16,-4-1 3 16,-2 1 7-16,-3-5-14 15,-2 1 1-15,-5-3 4 0,2-5-5 16,-4 1 0-16,-3-4-3 16,3-1 11-16,4-1-24 15,1-2 5-15,5 0-97 16,1 0-48-16,-4 0-408 15</inkml:trace>
  <inkml:trace contextRef="#ctx0" brushRef="#br1" timeOffset="406110.4718">19159 12947 505 0,'0'0'184'0,"0"0"-118"16,0 0 30-16,0 0-1 15,0 0-66-15,0 0 10 16,0-6-39-16,0 6 0 16,0 12 21-16,0 4 10 15,2 4-11-15,-1 5 3 16,1-2-19-16,-2 2 37 16,1 2-28-16,-1-3-12 15,0 0 23-15,0-2-24 0,0-5 4 16,0-4-4-1,0-4-8-15,0-6-7 0,7-3-90 16,5-2-65-16,2-18-33 16</inkml:trace>
  <inkml:trace contextRef="#ctx0" brushRef="#br1" timeOffset="406567.8988">19370 12937 82 0,'0'0'683'0,"0"0"-646"0,0 0-18 16,0 0 39-16,0 0 6 16,0 0-1-16,61-12-54 15,-47 12 1-15,-4 0-2 16,0 0 2-16,-2 5 3 15,-5 4-13-15,0 5 0 16,-2-1-1-16,-1 5 15 16,0 2-14-16,-9 2 0 15,-8 2 9-15,0-2-17 16,-1-2 8-16,5-4-36 16,3-3 17-16,3-4-26 15,4-5 15-15,2-3 17 16,1-1 12-16,0 0-1 0,0 0 4 15,0 0 4-15,0 0 30 16,0 0-32-16,4 2 20 16,10-1 6-16,1 1-25 15,4 1 42-15,-1 0-47 16,1-2 0-16,1 3 11 16,-4-1-11-16,1 0-1 15,-1 2-41-15,-2-2-65 16,-1-1-86-16</inkml:trace>
  <inkml:trace contextRef="#ctx0" brushRef="#br1" timeOffset="408352.0197">21196 11714 532 0,'0'0'157'15,"0"0"-117"-15,0 0 7 16,0 0 46-16,0 0-64 16,0 0 37-16,-4-4-66 15,0 4 8-15,-6 5 1 16,-5 14 1-16,-5 4 4 15,-5 8 13-15,-3 6-18 16,-3 2 36-16,-1 2-28 16,1-3-16-16,1-1 34 15,3-3-34-15,6-4 7 16,2-6-1-16,4-4 1 16,3-3-5-16,2-1-3 15,1-3 0-15,3-1-1 0,0-3 1 16,3-1-10-1,1 0-23-15,2 0-71 0,0 0-43 16,-1-4-122-16</inkml:trace>
  <inkml:trace contextRef="#ctx0" brushRef="#br1" timeOffset="409027.8562">20422 12621 632 0,'0'0'122'15,"0"0"-97"-15,0 0-24 16,0 0 111-16,0 0-40 16,0 0-43-16,3 0-7 15,8-3-21-15,3 2 16 16,4-1 7-16,1 2-17 0,7 0 33 15,-3 0-40 1,-2 2 1-16,-3 6-2 0,-5 1 1 16,-2 3 0-16,-5 1-4 15,-4 1 11-15,-2 5-10 16,0-2 3-16,-9 3 0 16,-9-3 13-16,-2-3-13 15,0-2 0-15,6-5-6 16,2-3-14-16,5-4 20 15,2 0-24-15,2 0 7 0,0-4-5 16,1-3-20 0,2 3 31-16,0-1 2 0,0 4 9 15,0-1-9 1,0 2 9-16,0-1 0 0,0 1 3 16,0 0 0-16,10 1-3 15,0 10 10-15,5 0 0 16,-4 1 24-16,2 5-14 15,-1-1-1-15,0-1 8 16,-1 1-26-16,2-2 12 16,0-2-13-16,-3-2-19 15,4-1 14-15,2-2-72 16,1-7-23-16,7 0-77 16</inkml:trace>
  <inkml:trace contextRef="#ctx0" brushRef="#br1" timeOffset="409674.8251">20869 12760 639 0,'0'0'125'0,"0"0"-91"16,0 0 19-16,0 0 13 16,0 0-8-16,0 0-8 15,-8 0-44-15,8 0-3 0,0 0 17 16,-1 0-17-16,-2 0 0 16,-1 8-3-16,1 3 6 15,-2 1 27-15,4 2-33 16,-1-1 0-16,2-1 10 15,0-3 3-15,0-1-13 16,0-5 0-16,0-1 0 16,2 0-1-16,5-2 1 15,6 0 0-15,3 0 15 16,1 0-12-16,0-7 5 16,-1-1-8-16,-2-1 0 15,-1 1 2-15,-5 0-2 16,-2-1 0-16,-3 3 3 0,-2 1-2 15,-1 1 2-15,0 1-3 16,0 2 0-16,0 1 12 16,0 0-12-16,0 0 0 15,0 0 10-15,0 0-1 16,0 0-18-16,0 0 8 16,0 0-1-16,0 10-17 15,0 3 19-15,0 8 0 16,0-1 1-16,0 2 6 15,-3 0-1-15,2 0-6 16,-1-1 0-16,1-2 5 16,-1-2-5-16,2-3 0 0,0-1-5 15,0-6 3-15,0 0-2 16,0-4-30-16,6-3-67 16,10 0-7-16,-2-11-190 15</inkml:trace>
  <inkml:trace contextRef="#ctx0" brushRef="#br1" timeOffset="410479.9362">21504 11819 427 0,'0'0'248'0,"0"0"-238"16,0 0 7-16,0 0 43 15,0 0-8-15,0 0 40 16,47 42-29-16,-28-23-34 16,2 2 28-16,3 1-40 15,-2 5 20-15,2-2-26 16,0 3-2-16,0-2 34 15,-3 1-40-15,1 0-1 0,0-5 14 16,-4-1-12 0,2 0 12-16,-4-3-16 0,-2-3 0 15,-5 2 14-15,1-4-14 16,-5-2 0-16,3 1 0 16,-2-4 11-16,3-2-12 15,-3-2 1-15,0 0-5 16,2-2-6-16,-1-1-26 15,5 1-41-15,-1-2-45 16,-1 0-153-16</inkml:trace>
  <inkml:trace contextRef="#ctx0" brushRef="#br1" timeOffset="411262.4933">21725 12869 703 0,'0'0'91'0,"0"0"-25"16,0 0-27-16,0 0 32 0,0 0-7 15,0 0-63 1,27-32-1-16,-14 29 2 0,4 2 6 15,-4 1-5-15,1 0-3 16,-5 0-2-16,-2 6-9 16,-3 9 11-16,-4 2 0 15,0 3-1-15,0 3 11 16,-11-1-3-16,-3-2-7 16,-5-3 2-16,8-4-1 15,1-4-1-15,4-4-10 16,3-5 0-16,0 0 3 15,2 0-2-15,-1-11-55 0,2 2 18 16,0 2 43 0,0 3-12-16,0 1 15 0,0 2-1 15,0 0 9 1,0 1 1-16,0 0-9 0,0 0 0 16,5 0 29-16,2 2-21 15,3 8 11-15,1 3 6 16,1-2-21-16,0 3 42 15,-3-2-46-15,4 1 0 16,-1-4 7-16,0-2-7 16,2-3-1-16,3-4-34 15,4 0-66-15,1-4-82 16</inkml:trace>
  <inkml:trace contextRef="#ctx0" brushRef="#br1" timeOffset="411720.5369">22031 12850 670 0,'0'0'62'16,"0"0"-38"-16,0 0 5 15,0 0 69-15,0 0-45 16,0 0-33-16,25-3 17 16,-7 3-5-16,0-3-18 15,4-2 31-15,4 0-33 0,1-1-10 16,-2 3 6-16,-2 2-2 16,-4 1-6-16,-7 0 0 15,-2 0 6-15,-4 1-20 16,-3 9 14-16,-1 5 0 15,-2 1 1-15,0 4 5 16,0-1 4-16,0 3-6 16,-9 1-2-16,-2 0 38 15,1 1-38-15,-1-1 5 16,-2 0 17-16,1 1-19 16,0-4 15-16,2-3-20 0,2-3 3 15,4-3-11 1,2-5 8-16,2 1-26 0,0-3-41 15,0-3-93 1,0-1-113-16</inkml:trace>
  <inkml:trace contextRef="#ctx0" brushRef="#br1" timeOffset="412783.5992">23637 11660 677 0,'0'0'80'16,"0"0"-72"-16,0 0 13 15,0 0 59-15,0 0-44 16,0 0 25-16,0 0-33 16,-58 77-16-16,42-49 23 15,-5 8-1-15,-1 2-2 16,-6 4-16-16,1 0 0 16,-3 1 20-16,2-2-30 15,2-4 7-15,0-2 2 16,6-7-12-16,6-6-3 15,4-5 0-15,5-8 6 16,4-2-11-16,-1-4 5 0,2-3-14 16,0 0 8-16,0 0-45 15,0 0-1-15,0 0-61 16,0 0-89-16,0 0-411 16</inkml:trace>
  <inkml:trace contextRef="#ctx0" brushRef="#br1" timeOffset="413505.5773">23033 12593 570 0,'0'0'114'0,"0"0"-81"16,0 0 35-16,0 0 38 0,0 0-43 16,0 0-7-16,0-40-27 15,0 40-18-15,0 0 21 16,0 0-32-16,0 1 0 16,-1 13 5-16,-4 5 6 15,-2 6 12-15,-3 3-12 16,4 3-9-16,0-2 37 15,2-3-38-15,4-1 0 16,0-5 0-16,0-4 13 16,14-6-17-16,5-6 3 15,5-4 0-15,6 0 17 16,0-5-17-16,0-8 0 0,-5-1 0 16,-10 0 2-16,-4 2-11 15,-3 1 9-15,-5 1 0 16,-1 2-3-16,-2 3 3 15,0 3 0-15,0 2-3 16,0 0 0-16,0 0-1 16,0 0-11-16,0 2 15 15,0 11-22-15,0 4 22 16,-5 4 0-16,-1 3 11 16,-1 0-7-16,1-2 6 15,0 2-10-15,2-3 1 16,3-2 6-16,1-3-7 15,0-1 0-15,0-6-3 0,0-2-35 16,3-3-32 0,11-4-56-16,4 0-75 0,1-11-402 15</inkml:trace>
  <inkml:trace contextRef="#ctx0" brushRef="#br1" timeOffset="413897.901">23369 12743 710 0,'0'0'130'0,"0"0"-100"16,0 0 27-16,0 0-3 15,0 0 26-15,0 0-71 16,22-11-6-16,-3 8 21 15,1-2-19-15,1 2-5 16,-5 1 0-16,-2 2 0 16,-5 0-3-16,-5 0 3 15,0 3 0-15,-4 7-11 16,0 4 22-16,0 2-11 16,0 5 0-16,-11 1 3 15,-4 6 35-15,-3-2-18 16,3 3-2-16,0-4 12 0,6-1-26 15,1-3 8 1,4-6-12-16,4-4 2 0,0-3-19 16,0-3 13-16,0-2-53 15,14-3-22-15,-1 0-69 16,5 0-211-16</inkml:trace>
  <inkml:trace contextRef="#ctx0" brushRef="#br1" timeOffset="414679.76">23881 11825 552 0,'0'0'173'15,"0"0"-158"-15,0 0-2 16,0 0 32-16,0 0 51 15,52 79 6-15,-18-57-68 16,3 2-4-16,3 2-1 16,-2 1-20-16,-2 2 23 15,-5 3-32-15,-5 0 0 16,-3 2 14-16,-6-2-13 16,-1-1-1-16,-2-1 8 15,-1-3-4-15,-4-4 32 16,-1 0-36-16,2-4 1 0,-1-5 14 15,-2-4-11-15,-1-2-4 16,0-4 0-16,0-1 9 16,-2-1-11-16,1 1 2 15,-2 2 0-15,1-1-7 16,1 1-11-16,0 5-41 16,0-2-29-16,-3 1-79 15,-2-6-165-15</inkml:trace>
  <inkml:trace contextRef="#ctx0" brushRef="#br1" timeOffset="415691.8733">24213 13012 448 0,'0'0'200'15,"0"0"-146"-15,0 0-32 16,0 0 30-16,0 0 47 15,0 0-59-15,21-10 11 16,-20 8-16-16,-1-1-2 0,0 3 34 16,0 0-47-16,0 0 13 15,0 0-30-15,0 0 5 16,-16 0-4-16,-6 12-3 16,-8 2-1-16,1 2 5 15,4-2 7-15,6 0-14 16,7-2 2-16,4-1 0 15,3-2-11-15,5 0 11 16,0-1-7-16,1 1 3 16,17-1-19-16,4 1 21 15,-1-1-21-15,2-1-21 16,-6-2 41-16,-3 1-28 0,-2 0 31 16,-5-1-7-16,-2 0 16 15,-4 2-15-15,-1 1 6 16,0 3 0-16,0 4 21 15,0 0-11-15,-10 3-7 16,-5 2 21-16,-2 2-22 16,-4-1 20-16,-2-1-22 15,6-3 4-15,-1 0 10 16,8-5-14-16,3-5 0 16,7-2-6-16,0-5-4 15,0 0-23-15,8 0-84 16,12-10-135-16</inkml:trace>
  <inkml:trace contextRef="#ctx0" brushRef="#br1" timeOffset="416174.3478">24513 13143 568 0,'0'0'129'16,"0"0"-115"-16,0 0 24 15,0 0 86-15,0 0-76 0,-90 28-7 16,75-15-13-16,1 1-15 16,3 0 12-16,2 0-10 15,6 0-12-15,2 0 24 16,1-2-27-16,0-1 0 15,1-1 5-15,14-3 6 16,0-1-9-16,6-6-2 16,3 0 5-16,1 0 14 15,1-3-19-15,1-7 0 16,-2-3 2-16,-3-1-2 16,-3 0 9-16,-7 0-9 15,-6 0 0-15,-2 0-3 16,-4-2 3-16,0 2 0 0,-4-1-9 15,-7 3 2 1,-1 3 1-16,-2 4-8 0,-2 2-4 16,1 3 10-16,-3 0-6 15,2 0-2-15,1 0 11 16,4 5-55-16,3 5-46 16,1-4-72-16,6-5-434 15</inkml:trace>
  <inkml:trace contextRef="#ctx0" brushRef="#br1" timeOffset="420125.4184">17355 15432 888 0,'0'0'82'16,"0"0"-46"-16,0 0-27 15,0 0-2-15,0 0 66 16,0 0-19-16,0 0 23 16,-8 0-40-16,8 0-13 15,0 0 40-15,3-13-41 16,14-11 14-16,4-12-37 16,9-4 7-16,-1-9-9 15,1-2 2-15,-3 0 0 16,-2 3 4-16,-5 8-4 15,-7 14-1-15,-7 13 0 0,-1 6 2 16,-5 7-10-16,1 0-23 16,3 13-26-16,-1 11 57 15,3 6-14-15,2-2 15 16,1-3 0-16,1-9 7 16,2-4-7-16,1-7 0 15,0-5 3-15,7 0 0 16,3-19-3-16,7-9 0 15,5-11 0-15,-2-5 9 16,-3-1-22-16,0 4 13 16,-9 3 0-16,-2 9-6 15,-7 9 6-15,-7 11 0 16,2 9-3-16,-5 0 6 0,-2 0-13 16,3 12-1-16,-2 13 8 15,2 13-5-15,0 6 16 16,0-1-8-16,-1 0 0 15,1-3 3-15,0-6-2 16,10-4-1-16,4-5-87 16,11-10-24-16,3-13-191 15</inkml:trace>
  <inkml:trace contextRef="#ctx0" brushRef="#br1" timeOffset="420904.2667">18218 15404 712 0,'0'0'245'16,"0"0"-224"-16,0 0-17 15,0 0 3-15,0 0 71 16,0 0 0-16,58-29-53 15,-23 5 12-15,-2-2-37 0,-5-1 0 16,-8 1 19 0,-6 2-19-16,-6 2 0 15,-7 3 5-15,-1 2 1 0,0 0-2 16,-7 6-4 0,-6 4-1-16,2 5-7 0,3 2 11 15,2 0-7-15,-2 0 4 16,5 12-7-16,0 5-6 15,1 2 8-15,2 3 5 16,0-1-8-16,8 0 12 16,8-4-4-16,5-4 0 15,0-5 7-15,6-3-20 16,1-5 11-16,-1 0-18 16,0 0 13-16,-7-5-10 15,-4-4 7-15,-4-3 8 0,-6-2 4 16,1-3-3-16,-4-2 1 15,0-4 0-15,0 1 5 16,3-2-1-16,2 5-4 16,5 1 0-16,-1 4-8 15,3 3 0-15,0 5 3 16,-2-1-1-16,-3 5-4 16,3 0 10-16,-3 2-2 15,-1 0-2-15,4 0 6 16,-4 11-10-16,-1 3 8 15,-2 6 0-15,-2 5 5 16,-4 3 2-16,0 0-7 16,0 0 1-16,-10-3 9 15,3-3-4-15,0-8-6 0,2-5 0 16,4-5 2-16,1-3-2 16,0-1-10-16,0 0 10 15,0 0-1-15,9-10-11 16,2 1 12-16,5 0 0 15,-4 4 8-15,1 4-7 16,-1-2 11-16,2 3-9 16,5 0 6-16,3 0-6 15,5 0-3-15,3 0-6 16,3-4-19-16,-2-5-188 16</inkml:trace>
  <inkml:trace contextRef="#ctx0" brushRef="#br1" timeOffset="423048.8434">19906 15279 154 0,'0'0'698'16,"0"0"-653"-16,0 0-36 15,0 0 41-15,0 0 49 16,0 0-36-16,35-63-53 16,-12 31-6-16,-1-2 30 15,0-4-34-15,-2-4 0 0,-2 0 15 16,-8-2-11-16,-4 2-5 15,-6 1 1-15,0 3 0 16,0 7 1-16,-7 8-1 16,-1 9 0-16,4 9-1 15,0 3 7-15,4 2-12 16,0 0 3-16,-1 9-38 16,1 10 31-16,-3 12 5 15,2 8 5-15,-1 4 6 16,2 5-4-16,-1 0 11 15,-2-2-13-15,0 0 0 16,0-4 17-16,-2-7-11 16,2-6-6-16,2-9 6 15,-1-9 7-15,0-7-19 0,2-4 6 16,0 0 0-16,0 0 14 16,2-13-12-16,15-11-2 15,10-7 0-15,2 3-14 16,0 6-4-16,-4 8-17 15,-3 11 34-15,-7 3-18 16,0 0 3-16,-3 11 8 16,-1 8 8-16,2 1 0 15,-1 0 3-15,0-1-3 16,1-5 1-16,0-2 15 16,1-3-3-16,3-4-13 15,2-5 19-15,5 0-12 16,1 0 10-16,2-15-17 0,0-6 17 15,-2-1-19-15,-1 0 2 16,-2 1 0-16,-6 4 0 16,-5 7 9-16,-3 6-16 15,-7 2 7-15,-1 2-5 16,0 0-12-16,0 0 3 16,0 5 14-16,-10 10-4 15,-3 4 13-15,0 0-11 16,2-1 2-16,2 0 0 15,1-3-2-15,7-2 2 16,1-1 0-16,0-2-5 16,1 0 11-16,14-3-9 15,11-1 3-15,3-5 0 0,7-1 7 16,0 0-4-16,-5 0-3 16,-7 0 2-16,-4-1 3 15,-10-1-9-15,-4 2 4 16,-6 0-10-16,0 0-2 15,0 0 8-15,0 3-8 16,-9 9 7-16,-3 2 10 16,-3 3-4-16,6-4-1 15,3 2 0-15,5-3-3 16,1-1 3-16,0-3-5 16,1-1-2-16,13-2 12 15,7-5-10-15,2 0 5 0,3 0-28 16,-5-3 9-1,-2-11-19-15,-6 0-17 0,-2-1 36 16,-8-2-24-16,-3-1 25 16,0-1 6-16,-3 2 12 15,-6 4-2-15,2 5 2 16,-1 8 0-16,2 0-8 16,3 0 7-16,0 1-1 15,-2 12 0-15,4-1 2 16,1 5-13-16,0-3 12 15,0 0-7-15,7 0 3 16,6-4-5-16,3-1-4 16,0-4-23-16,1-4-6 15,-1-1 26-15,-3 0-26 16,-2 0 43-16,-3-6 3 0,-2-8 1 16,-1 2 16-16,-2-3-6 15,0 3-10-15,0-1 31 16,0 1-34-16,-1 3 7 15,2-1-7-15,1 3 8 16,-2-5-7-16,3-1-2 16,-4-1 0-16,2-2 25 15,-3-4-20-15,1-1 9 16,-1 0 39-16,-1 0-25 16,0 0 8-16,0 1-35 15,2 5 3-15,-2 4 30 16,0 5-34-16,0 4 4 0,0 2-4 15,0 0-2 1,0 0-28-16,0 5-63 0,0 7 31 16,0 5 26-16,0 1-78 15,3-1-80-15,-3-2 14 16,0-5 42-16,0-5 138 16,0-2 23-16,0-3 64 15,0 0 98-15,0 0-14 16,0-3-75-16,0-8-40 15,0-3-29-15,0-3 7 16,0-5 11-16,1 0-17 16,1-3 34-16,1 0-17 0,0 1 2 15,-2 1 18 1,2 3-42-16,-2 5 11 0,-1 8-11 16,0 6-10-16,2 1 3 15,-1 0-16-15,4 17-22 16,0 15 22-16,2 9 0 15,-1 8 2-15,-2 2-2 16,-4-2 0-16,0-1-1 16,0-3 1-16,0-5 0 15,0-11-4-15,0-8 15 16,0-10-12-16,0-8 1 16,0-3 0-16,0 0 13 15,0-14-13-15,2-11 4 0,5-8-5 16,1-6 10-16,-2-4-12 15,1-3 3-15,-3 0-5 16,3-1-8-16,2 4 12 16,1 7-19-16,2 5 17 15,3 9-30-15,1 5 31 16,2 12-24-16,-1 5-24 16,-1 0 37-16,-1 5-6 15,0 15 10-15,-2 6 3 16,-2 7 12-16,-4 3-6 15,-5 1 0-15,-2-1 4 16,-2 1 51-16,-17-1-31 16,-10 0-6-16,-4 1 0 15,-4-5-12-15,-3-6 16 16,1-1-22-16,0-6 0 0,-5-2-24 16,-4-6-162-16,-6-3-257 15</inkml:trace>
  <inkml:trace contextRef="#ctx0" brushRef="#br1" timeOffset="423529.6425">17770 16307 948 0,'0'0'41'15,"0"0"-41"-15,0 0-42 16,0 0 1-16,0 0 41 15,0 0 12-15,29 29 18 16,31-24 14-16,28-2-6 16,30-3-11-16,25-9 14 0,29-11-34 15,11-2 8 1,14-1 26-16,4 0-36 0,3 2-2 16,-2 3-6-16,-8-2 6 15,-15 0-1-15,-18 3-2 16,-7 0-6-16,-11-1-2 15,-7 0-12-15,-5-2 4 16,-16 0-10-16,-10 5-19 16,-18 1 35-16,-21 5-52 15,-23 4 13-15,-18 2-30 16,-20 0-96-16,-5-1-352 16</inkml:trace>
  <inkml:trace contextRef="#ctx0" brushRef="#br2" timeOffset="448112.2138">7090 16206 687 0,'0'0'122'15,"0"0"-54"-15,0 0-67 16,0 0 27-16,0 0 7 15,0 0 20-15,0 2 8 16,0-2-36-16,8 0 6 16,11-12 18-16,7-7-6 0,6-8-9 15,-1-5-36-15,0-2 0 16,-2-4 9-16,-10 2-6 16,-1 1-3-16,-10 7 0 15,-7 6 11-15,-1 8-14 16,0 6 3-16,-1 4-4 15,-7 2-17-15,-1 2 20 16,0 0-8-16,-3 19 7 16,2 6-5-16,-2 3-3 15,6 3 10-15,0-2 0 16,6 0-9-16,0-3 11 16,0-6-2-16,0-1 0 15,3-6 1-15,9-1-16 0,3-8 15 16,1-1 0-16,7-3 8 15,0 0-4-15,3 0-4 16,-3-7 0-16,-4-8-24 16,0 0 23-16,-6-1-12 15,1 1 13-15,-5-4-7 16,-2 2 8-16,2-3-1 16,0 1 0-16,1 2-4 15,4 1 1-15,-2 6-15 16,3 2 13-16,3 5-12 15,1 3 17-15,2 0-10 16,-2 14 6-16,1 9 4 16,-7 4-2-16,-5 0 2 15,-7 2 0-15,-1-3-4 0,0-4 5 16,0-5-1-16,-7-6 0 16,2-5 11-16,4-4-15 15,1-2 4-15,0 0-25 16,0 0 24-16,0-11-22 15,4-7-16-15,6 0 6 16,4 1 33-16,1 6-11 16,0 5 11-16,0-2-5 15,-3 1-2-15,1 3 14 16,2-2-4-16,0-4 15 16,1 0-13-16,1-4 32 15,-3-2-37-15,-4-4 3 16,-4 0 6-16,-3-1-9 15,-3-1-8-15,0 0 3 16,0 1-33-16,-2 4 33 0,-1 4-1 16,2 7-5-16,1 2-3 15,0 4 14-15,0 0-11 16,0 4-2-16,10 14 10 16,7 4-5-16,5 10 8 15,-4 2 0-15,1 2 29 16,-8 1-18-16,0-4 10 15,-5-4 5-15,-6-3-24 16,0-6 5-16,0-3-7 16,0-8 4-16,0-4 0 0,0-5-4 15,0 0-18-15,0 0-2 16,0-14-17-16,10-6-27 16,4-2 22-16,3 3 16 15,1 2 21-15,-2 3-22 16,3 2 27-16,-1 2 0 15,0 1 12-15,3-4 14 16,1-4-11-16,-1 0-1 16,2-2 19-16,-4 1-26 15,-1 2 12-15,-2-3-5 16,-5 1-4-16,-5 5 4 16,-6 1-14-16,0 2 6 0,0 5-1 15,0 4-5-15,-3 1 0 16,-7 0 0-16,3 3 7 15,-3 10-14-15,3 7 7 16,4 3 0-16,0-1 6 16,3 2-6-16,0-3 0 15,7-2-1-15,7-6 8 16,2-6-3-16,2-2-4 16,-3-5 0-16,4 0 0 15,-4-15-4-15,2-6-6 16,-1-2-6-16,-4 1-16 15,-3 2 30-15,1 4-10 16,-4 4 12-16,5 4 0 16,-5 5 0-16,4 0-2 15,-3 3 1-15,1 0-25 0,-3 0 20 16,8 5 6-16,-6 10-9 16,-1 2 0-16,2 2 9 15,-1 0-4-15,2-2 4 16,0-4 0-16,1-3 21 15,2-7-8-15,2-3 16 16,4 0 17-16,0-13-15 16,1-8-11-16,-1-4 0 15,0-5-16-15,-3-1 23 16,1 0-27-16,-3-2 3 16,-2 0 6-16,-1 3-8 15,-5 0-1-15,-1 2 30 0,-3 6-28 16,1 6 21-16,0 7-23 15,-2 3 5 1,0 6-2-16,0 0-2 0,0 6-2 16,0 13-9-16,-5 10 10 15,2 5-3-15,2 2 3 16,1 1 0-16,0 1 1 16,4-5 0-16,7-5-1 15,4-9 0-15,-2-7 1 16,3-9-2-16,0-3 1 15,3 0-7-15,-3-15-7 0,0-10-83 16,-5-2-68 0,-8-6-161-16</inkml:trace>
  <inkml:trace contextRef="#ctx0" brushRef="#br2" timeOffset="448285.5366">8569 15722 627 0,'0'0'103'0,"0"0"-103"16,0 0 53-16,0 0 56 16,0 0-48-16,0 0-19 15,91 0-42-15,-57-7-5 16,1 0-14-16,-2-3-127 16,-8 0-400-16</inkml:trace>
  <inkml:trace contextRef="#ctx0" brushRef="#br2" timeOffset="468846.3446">9200 15529 404 0,'0'0'90'0,"0"0"-8"15,0 0-17-15,0 0 3 16,0 0-16-16,0 0 12 16,0 0-14-16,0 0-18 15,-40-45 23-15,36 42-26 16,2 3 0-16,-1-1 12 16,0 1-33-16,-3 0 27 15,-3 0-35-15,-1 0 0 16,-8 7 3-16,-3 13-1 15,-4 3-2-15,-2 6 0 0,0 8 11 16,0 1-5 0,4 7-4-16,6-2-2 0,4 1 2 15,7-2 2-15,6 0-4 16,0-5 0-16,6-1 0 16,16-7-4-16,3-5 7 15,8-5-4-15,4-4 1 16,5-6-35-16,4-6-33 15,2-3-39-15,-6 0-107 16</inkml:trace>
  <inkml:trace contextRef="#ctx0" brushRef="#br2" timeOffset="478666.0051">9309 15690 501 0,'0'0'142'0,"0"0"-91"0,0 0 4 15,0 0 43-15,0 0-27 16,0 0 0-16,0 0-35 15,-18-12-20-15,18 7 36 16,0-2-48-16,0 0 4 16,9-2 5-16,2 2-10 15,2 4 4-15,2 0-7 16,1 3 0-16,1 0-11 16,1 0 11-16,-2 13 0 15,-1 6-1-15,-3 3 7 16,-8 5-8-16,-4 3 2 15,0 0 0-15,-20 5 0 0,-4-1 0 16,-8-2-13-16,4-5 11 16,4-8-17-16,8-6 17 15,4-7-13-15,10-5 15 16,2-1-13-16,0 0 13 16,0-5-1-16,12-10 0 15,5-2 0-15,2 8-1 16,2 6-5-16,1 3 7 15,4 1 29-15,2 15-28 16,0 7 19-16,1 2 3 16,-6 2-19-16,-3-3 4 15,-1 1-8-15,-5-8 1 16,1-6-20-16,0-6-27 0,4-5-79 16,0-6-84-1</inkml:trace>
  <inkml:trace contextRef="#ctx0" brushRef="#br2" timeOffset="478997.6966">9742 15530 749 0,'0'0'49'0,"0"0"-4"16,0 0-31-16,0 0 15 0,0 0 67 16,82-49-58-16,-52 49-33 15,4 16 44-15,2 9-37 16,0 6 7-16,-2 9-5 16,-8 4-13-16,-7 6 19 15,-6 4-20-15,-12 2 9 16,-1 4 0-16,-10 3-9 15,-13 3 0-15,-5-4 0 16,-5-4-9-16,-1-7-49 16,2-10-51-16,3-13-148 15</inkml:trace>
  <inkml:trace contextRef="#ctx0" brushRef="#br2" timeOffset="525911.6574">15416 13400 344 0,'0'0'47'0,"0"0"3"16,0 0-37-16,0 0 19 15,0 0 61-15,0 0-70 16,0 0 11-16,0 0-11 16,0 0 0-16,0 0 41 15,0 0-41-15,0 0 10 16,-2 0 15-16,2 0-24 15,0 0-8-15,0 0-1 16,0 0-13-16,0 0 10 16,0 0-12-16,0 0-4 15,0 0-1-15,0 0 5 16,0 0-40-16,0 0-41 0,0 0-99 16</inkml:trace>
  <inkml:trace contextRef="#ctx0" brushRef="#br2" timeOffset="526032.4098">15416 13400 609 0</inkml:trace>
  <inkml:trace contextRef="#ctx0" brushRef="#br2" timeOffset="526330.4722">15416 13400 609 0,'33'-47'77'0,"-33"47"-66"0,0 0 38 16,0 0 39-16,0 2-22 0,-2-2-37 15,-2 3-25 1,-4 8 16-16,-4 0 4 0,-4 6 15 16,-3 2-9-16,0 3-14 15,-3 2 12-15,-2 4-28 16,-1 0 0-16,-2-1 46 16,0-1-44-16,-1-4 13 15,1-1 9-15,3 0-15 16,0-2 13-16,6-1-18 15,4-3-4-15,1-1 18 16,3-2-13-16,3-4-5 16,2-2 0-16,2-3 7 15,3 0-10-15,0-3 3 16,0 0 0-16,0 0 1 16,0 0 3-16,0 0-4 15,0 0 0-15,0 0-46 16,-2 0-29-16,-2-7-79 0,-3-5-363 15</inkml:trace>
  <inkml:trace contextRef="#ctx0" brushRef="#br2" timeOffset="527334.8869">14596 14173 467 0,'0'0'258'0,"0"0"-205"0,0 0-9 16,0 0 32-16,0 0 28 16,0 0-23-16,-17-5-47 15,17 2-24-15,0-5 33 16,6-2-43-16,9 0 6 15,7-2-6-15,5 0 5 16,2 3 1-16,3 1-6 16,1 2 0-16,-3 5-9 15,-3 1 12-15,-5 0-3 16,-6 2 0-16,-2 12-10 16,-8 6 3-16,-3 5 3 0,-3 5 4 15,0 4 9-15,-14-2-9 16,-5 1 0-16,-2-1 0 15,-1-3 6-15,-1-5-17 16,1-5 11-16,1-4-3 16,5-3-5-16,0-6-18 15,5-2 16-15,5-4-3 16,3 0 9-16,3 0-9 16,0-6-47-16,0 0 23 15,0-2 32-15,0 2-6 16,0 3 11-16,0 3 4 15,0 0 2-15,1 0 2 0,5 0-8 16,0 2 0-16,5 10 23 16,4 3-10-16,-2 2 7 15,5-2 10-15,1 1-18 16,1-1 20-16,4-5-25 16,-1 0-1-16,1-4-2 15,-3-1-3-15,3 0-1 16,0-5 0-16,-2 0-109 15,-5 0-131-15</inkml:trace>
  <inkml:trace contextRef="#ctx0" brushRef="#br2" timeOffset="529286.32">14491 14500 629 0,'0'0'110'0,"0"0"-56"16,0 0-39-16,0 0 29 16,0 0 67-16,0 0-77 15,0 0-5-15,64-34-7 0,-33 20-12 16,5 1 22-16,7 1-13 16,2-2-16-16,1 2 14 15,-1 2-17-15,-3-1 0 16,-6 5 2-16,-1-4-1 15,-5 5 3-15,-1 0-4 16,-7-2 4-16,-4 5-17 16,-7 1 13-16,-4-1-8 15,-6 2-32-15,-1 0-45 16,0 0-17-16,0 0-91 16,0 0-363-16</inkml:trace>
  <inkml:trace contextRef="#ctx0" brushRef="#br2" timeOffset="530457.2949">13648 14607 600 0,'0'0'73'0,"0"0"-39"16,0 0-27-16,0 0 64 16,0 0 8-16,0 0-51 15,2-20-1-15,7 15-4 16,3 1 3-16,1 1 1 16,3 0-12-16,1 1 23 15,2-1-27-15,2 1-3 16,-4 2 3-16,-1 0-11 15,-3 0-7-15,-1 7 6 16,-4 8-1-16,-7 7-5 0,-1 2 7 16,-1 2 0-1,-16 2 3-15,1-4-3 16,-2-2-10-16,3-6 2 0,0-7-9 16,6-1 14-16,3-8-1 15,3 0 4-15,3 0 3 16,0 0-2-16,0 0-1 15,0 0 0-15,0 0 2 16,0 0 3-16,0 0-5 16,0 0 0-16,0 2-2 15,5 3 2-15,8 2 0 16,5 6 10-16,6-1-8 16,-5 2 11-16,4 0-13 15,-1-3 0-15,-1 0-4 16,6-4-39-16,1-7-110 0,1 0-90 15</inkml:trace>
  <inkml:trace contextRef="#ctx0" brushRef="#br2" timeOffset="530980.0445">14186 14575 645 0,'0'0'89'0,"0"0"-71"16,0 0-7 0,0 0 65-16,0 0-14 15,0 0-30-15,-17-5-20 0,8 8-9 16,-3 8 15-16,-1 1-14 16,2 3 11-16,-2 0 26 15,2 1-24-15,4-1-2 16,-1 0-3-16,7 0-8 15,1 0 9-15,0-2-13 16,0-2 0-16,1-3-11 16,11-2 14-16,-4-5-3 15,6-1 0-15,0 0 3 16,2-1 11-16,-1-13-14 16,2-4 0-16,-5-1 10 15,-2 2-3-15,-3 2-7 0,-4 5 0 16,-1 5 7-16,-2 1-9 15,0 4 2-15,0 0 0 16,0 0 8-16,0 0-8 16,0 7-10-16,3 16 5 15,0 4 5-15,2 4 23 16,2 0-17-16,-1 0 3 16,1-4 14-16,-2-1-21 15,0-3 4-15,2-4-6 16,0-5 0-16,-1-4-12 15,2-6-27-15,4-4-63 16,1-3-100-16,-6-26-327 16</inkml:trace>
  <inkml:trace contextRef="#ctx0" brushRef="#br2" timeOffset="532459.2923">15064 13092 174 0,'0'0'446'16,"0"0"-400"-16,0 0-24 16,0 0-3-16,0 0 50 15,0 0-20-15,-11 7 1 16,11-7 0-16,0 0-30 16,0 0 1-16,6 0-1 15,12 0-20-15,11 0 42 0,8-6-11 16,7 0-22-16,4-2 22 15,3 1-30-15,-2 0-1 16,-2-1 1-16,2 1 9 16,0-2-3-16,-1 1-7 15,-5-1 0-15,-3-1 1 16,-9 3 1-16,-7 0-2 16,-10 4 0-16,-7 1-12 15,-5 2 12-15,-2 0-44 16,0 0-28-16,-6 0-29 15,-21 0-145-15</inkml:trace>
  <inkml:trace contextRef="#ctx0" brushRef="#br2" timeOffset="533170.6728">14404 12455 569 0,'0'0'104'15,"0"0"-77"-15,0 0-20 16,0 0 65-16,0 0-38 16,0 0-11-16,83-72 2 0,-61 62-21 15,0 6 12-15,-2 3-13 16,-7 1 3-16,0 0 12 16,-4 0-18-16,1 10 0 15,0 7 5-15,-4 4-1 16,-5 2 7-16,-1 0 0 15,0 2-11-15,-1-3 11 16,-8-2-3-16,-2-6-8 16,4-3 2-16,1-3 1 15,1-3 7-15,1-1-10 16,0-1 0-16,2-1 6 16,2-2-3-16,0 0-3 15,0 0 8-15,0 4-2 0,0 2-7 16,3 4 3-1,10 2-2-15,3 0 45 0,0 0-29 16,-1-2-10-16,1-3 10 16,-2 0-11-16,-3-1 5 15,1-2-10-15,2 1-5 16,-1-2-2-16,1 3-91 16,-1-1-52-16,-7 2-85 15</inkml:trace>
  <inkml:trace contextRef="#ctx0" brushRef="#br2" timeOffset="536119.6649">14457 12605 443 0,'0'0'167'0,"0"0"-120"16,0 0-18-1,0 0 76-15,0 0-21 0,0 0-19 16,0 0-19-16,-2 0-22 15,2 0 27-15,0 0-24 16,0 0-15-16,0-2 43 16,5-13-38-16,11-6 3 15,11-4-13-15,7-3-2 16,6 1 2-16,0 1-7 16,0 6 0-16,-3 1 9 15,-6 5-9-15,-7 3-4 16,-5 3 2-16,-9 5 2 15,-3 2-34-15,-6 1-24 0,-1 0-35 16,0 0 32-16,-4 0-110 16,-17 0-148-16</inkml:trace>
  <inkml:trace contextRef="#ctx0" brushRef="#br2" timeOffset="536610.7378">14099 11950 606 0,'0'0'90'15,"0"0"-57"-15,0 0 9 0,0 0-8 16,0 0 11 0,0 0-31-16,6 0 2 0,4 14-16 15,3 5 50-15,0 3-27 16,0-1 28-16,-3 1-49 16,-1 1 2-16,2-2 6 15,-5-3-1-15,-2 1-9 16,1-5 0-16,-2-3-22 15,0-5 9-15,5-1-124 16,0-5 22-16,0-3-67 16</inkml:trace>
  <inkml:trace contextRef="#ctx0" brushRef="#br2" timeOffset="536991.8332">14401 11811 11 0,'0'0'661'16,"0"0"-588"-16,0 0-49 15,0 0 17-15,0 0 24 16,0 0-40-16,-86 3 13 16,74 8-34-16,2 2 4 15,7-5 5-15,3 1-13 16,0-4-9-16,6 1-3 15,16-3 12-15,6 3 0 16,5-4 4-16,0 2 6 0,-2 4-5 16,-4 1-5-16,-5 2 2 15,-6 5 6-15,-7 1-7 16,-4 3-1-16,-5 1 19 16,0 3-17-16,0-2 19 15,-10 0-21-15,-5 2 1 16,4-5 14-16,1-1-13 15,3-4-2-15,4 1-10 16,3-1-115-16,0-2-45 16,0-6-189-16</inkml:trace>
  <inkml:trace contextRef="#ctx0" brushRef="#br2" timeOffset="537865.5651">15887 11315 627 0,'0'0'134'0,"0"0"-104"15,0 0-17-15,0 0 20 16,0 0-16-16,0 0 56 15,2-1-59-15,17-5-5 16,8 1 44-16,8-2-29 16,4-2 10-16,0 2-24 15,-1-1-6-15,-3 1 35 0,-2 2-37 16,-3 0-2 0,-2 3 2-16,-2-1 6 0,-5-1-12 15,-4 1 4-15,-6-1 0 16,-7 3-13-16,-4 1 13 15,0 0-42-15,0 0-28 16,0 0-100-16,-17 1-27 16,-5 0-286-16</inkml:trace>
  <inkml:trace contextRef="#ctx0" brushRef="#br2" timeOffset="539811.5371">15583 10556 344 0,'0'0'253'15,"0"0"-147"-15,0 0-59 0,0 0-40 16,0 0 72-16,0 0-27 16,7-39-51-16,4 33 27 15,5 0-12-15,2 3 4 16,-2-2-3-16,5 1-15 16,-3 4 11-16,-1 0-13 15,-4 0 1-15,-3 10-1 16,-4 2 0-16,-3 4 3 15,-3 2-17-15,0 5 32 16,-4 1-36-16,-12 1 18 16,-3-3-16-16,2-3-13 15,2-5 18-15,5-4-7 16,3-4-15-16,6-4-11 0,1 0 29 16,0 0 9-1,0-2-1-15,0 0 7 0,0 0 18 16,0 1 4-1,0-1-15-15,0 2 0 0,3 1 4 16,8 0-9-16,3 0 68 16,4-2-44-16,2-1-21 15,0 0 12-15,4 0-17 16,-3 2 5-16,2-2-10 16,-1 0 5-16,-2 2-100 15,-4 1-79-15,-3-3-357 16</inkml:trace>
  <inkml:trace contextRef="#ctx0" brushRef="#br2" timeOffset="540980.904">15514 10769 797 0,'0'0'112'16,"0"0"-109"-16,0 0 36 16,0 0-19-16,0 0-8 15,0 0 33-15,96-51-44 16,-56 32 28-16,6 1-23 16,0-3-1-16,3 1 4 15,-2 3-8-15,-3 1-1 16,-2 2 5-16,-4 3-5 15,-7-1-56-15,-1 5-63 0,-5-1-46 16,-6-4-157-16</inkml:trace>
  <inkml:trace contextRef="#ctx0" brushRef="#br2" timeOffset="541648.312">16976 9503 383 0,'0'0'272'0,"0"0"-254"0,0 0-16 15,121-58 56-15,-73 41-22 16,2 3-9-16,-1 3 20 15,-8 2-28-15,-5 4-17 16,-10 2-4-16,-6 2 4 16,-5-1-16-16,-9 2-23 15,0 0-35-15,-6 0-53 16,0 0-205-16</inkml:trace>
  <inkml:trace contextRef="#ctx0" brushRef="#br2" timeOffset="542554.2172">15355 10024 657 0,'0'0'93'16,"0"0"-58"-16,0 0-2 16,0 0 22-16,0 0-3 15,0 0-23-15,-27-7-26 16,19 23 6-16,-2 5 7 16,7 2-16-16,0 6 0 0,3-3-3 15,0-2 10-15,4-4-10 16,11-6 3-16,5-3 0 15,2-9-11-15,3-2 19 16,2 0-8-16,3-13 4 16,-3-8-3-16,-5-1-2 15,-7 1 0-15,-5 2 1 16,-6 4 9-16,-4 4-9 16,0 4 0-16,0 1 12 15,0 3 29-15,0 2-28 16,0 1-13-16,0 0 4 15,0 0-14-15,0 8-8 16,1 12 18-16,7 3 6 0,-1 4-3 16,3-1 8-16,-2-1-11 15,1-3 0-15,0-5 5 16,-2-3-5-16,4-3-18 16,2-5-42-16,2-6-75 15,1 0-55-15</inkml:trace>
  <inkml:trace contextRef="#ctx0" brushRef="#br2" timeOffset="543784.6238">16603 8738 426 0,'0'0'155'16,"0"0"-114"-16,0 0 23 15,0 0 0-15,0 0-1 16,0 0 42-16,-4-31-77 16,4 26-13-16,0-2 32 15,4 2-46-15,6-2 29 16,-1 5-26-16,4 0 0 16,-2 2-1-16,1 0-3 15,3 0-2-15,0 2 1 16,1 7 2-16,0 2-3 0,-5 1 2 15,-2 2-4 1,-6 2 4-16,-3 2 0 0,0 1-4 16,-4 2-5-1,-12-1 5-15,-1-2-4 0,-1-4-26 16,6-3 34-16,4-6-9 16,4 0 9-16,4-5-10 15,0 0 9-15,0 0-14 16,0 0 6-16,1 0 5 15,10 0 4-15,6 0 26 16,6 0-16-16,4 4-2 16,3 2-8-16,1 0 0 15,-1 2 12-15,-1 0-12 16,-3 1-82-16,-2-1-67 16,-9 0-164-16</inkml:trace>
  <inkml:trace contextRef="#ctx0" brushRef="#br2" timeOffset="544850.8299">16514 9017 560 0,'0'0'86'0,"0"0"-16"15,0 0-65-15,0 0 41 16,0 0-21-16,0 0 55 16,-11 0-21-16,11 0-31 0,5 0-18 15,9-10-8-15,12-4 2 16,8-7 35-16,11-4-29 16,10 0 9-16,3-3-15 15,5 3 1-15,0 0-4 16,-7 5-1-16,-2 1-50 15,-8 3-48-15,-6 4-114 16,-8 0-107-16</inkml:trace>
  <inkml:trace contextRef="#ctx0" brushRef="#br2" timeOffset="545608.2536">18867 7715 362 0,'0'0'205'0,"0"0"-121"15,0 0-31-15,0 0 5 16,0 0 14-16,0 0-46 16,7-4-23-16,19-5 13 0,10-4-7 15,5 1 5-15,8-3-8 16,0 2 2-16,-1 0 6 16,-2 2-14-16,-4 1 0 15,-8 2-8-15,-4 0 8 16,-7 5-6-16,-6 0-7 15,-8 3-44-15,-3 0-21 16,-6 0-45-16,0 0-138 16</inkml:trace>
  <inkml:trace contextRef="#ctx0" brushRef="#br2" timeOffset="547250.6801">18239 7516 540 0,'0'0'140'15,"0"0"-111"-15,0 0-23 0,0 0 75 16,0 0-38-16,0 0-11 16,48-38 7-16,-27 31 1 15,-3 3 2-15,0 1-33 16,-5 3-6-16,2 0 6 16,-5 0-9-16,-3 0-1 15,-4 11 1-15,0 6 1 16,-3 3 4-16,0 4-5 15,-11 2 0-15,-4-2 17 16,-4-3-17-16,3-3-17 16,3-3 12-16,4-4-35 15,1-2 26-15,5-4 1 16,1-2 13-16,2-2-4 16,0-1 4-16,0 0-7 15,0 0-2-15,2 2 1 0,9 4 8 16,7-1 17-16,3 2-15 15,3 0 6-15,-7-1-8 16,2 2 0-16,-9 0-10 16,-2 1-124-16,-8-1-40 15</inkml:trace>
  <inkml:trace contextRef="#ctx0" brushRef="#br2" timeOffset="548241.3621">16129 8039 659 0,'0'0'53'15,"0"0"-48"-15,0 0-5 16,0 0 28-16,0 0-27 0,0 0 67 16,-23 62-48-16,23-45-20 15,0 0 60-15,2-1-32 16,9-2 1-16,5-3-5 15,-3-1-19-15,7-5 21 16,-4 0-26-16,5-5 4 16,0 0 23-16,1-6-27 15,1-8 0-15,-1-2 7 16,-1-1 4-16,-2 2 0 16,-6 1-11-16,-5 2 0 15,-2 5 2-15,-4 0 3 16,0 4-5-16,-2 2 0 0,0-1 8 15,0 2 2 1,0 0-10-16,0 0 4 0,0 0-16 16,0 2-1-16,3 14-1 15,3 8 12-15,3 8 4 16,0 0 38-16,2 3-40 16,-4-4 0-16,-2-2 8 15,2-4-7-15,0-1 0 16,0-3-1-16,2-1 0 15,-2-1-9-15,2-4-27 16,-2 0-45-16,-1-6-85 16,-1-4-114-16</inkml:trace>
  <inkml:trace contextRef="#ctx0" brushRef="#br2" timeOffset="552083.5467">7248 16858 575 0,'0'0'133'0,"0"0"-85"15,0 0-26-15,0 0-12 16,0 0 74-16,0 0-13 16,0 0-34-16,-5 3-20 15,5-3-10-15,5 0 24 16,14-7 4-16,3-9 31 15,7-4-22-15,-5-4-39 16,3-1 7-16,-8 1-10 16,-2 0 2-16,-6 5 5 15,-5 0-9-15,-4 6 0 16,-2 2 7-16,0 5-5 0,0 1-4 16,0 5-4-16,0 0 0 15,0 0 3-15,0 0-40 16,-3 13 12-16,-2 8 29 15,1 3 0-15,1 1 2 16,3-3-7-16,0-3 13 16,0 0-20-16,7-8 14 15,5-2 0-15,3-2-7 16,1-7 7-16,2 0 0 16,1 0-5-16,-2-7 15 15,3-5 4-15,-5-2-14 16,1-2 2-16,-4 0 3 15,-1 1-3-15,-4 0-2 16,-3 2 0-16,-2 5 6 16,2 2-11-16,-2 2 5 0,-1 2-1 15,1 2-5-15,2 0-24 16,1 0-11-16,7 0 28 16,4 0 2-16,0 6 2 15,0 5 4-15,-2 5 2 16,-2 1-3-16,-3 3 5 15,-1-1 1-15,-4 0 0 16,-2-2 1-16,-2 0 6 16,0 0-7-16,0-2-1 15,-6 0 0-15,-2-2 1 16,-1-7-29-16,5-4-29 16,2-2 1-16,1 0 4 0,1-14-94 15,0-6 27-15,1 1 118 16,14 4 0-16,2-2-7 15,3 4 9-15,-3 2 10 16,1 3 25-16,-3 4-34 16,3-3 7-16,1 3 27 15,2-2-28-15,1-3 27 16,4 0 2-16,-3-4-29 16,-3 1 21-16,-2-1 16 15,-6-1-39-15,-2 1-5 16,-5-1 0-16,-5 0 15 15,0 1-15-15,-2 2-33 16,-14 2 15-16,2 3-28 0,0 4 17 16,4 2 23-16,7 0-1 15,3 0 7-15,0 0 0 16,0 0-16-16,0 0 9 16,8 5 9-16,8 6-2 15,1 0 22-15,2 1-6 16,2 4-2-16,-5 2-4 15,1 5-4-15,-7 1 22 16,-1 4-21-16,-6 2 13 16,-3 2 7-16,0 0-25 15,0-1 7-15,-10-2-9 16,-1-10 2-16,4-4-10 0,4-8-31 16,2-7 3-16,1 0-13 15,0-9-20-15,10-11-204 16,6-2 38-16,7 1 140 15</inkml:trace>
  <inkml:trace contextRef="#ctx0" brushRef="#br2" timeOffset="552407.8621">8171 16823 98 0,'0'0'90'15,"0"0"64"-15,0 0-113 16,0 0 64-16,0 0-47 16,0 0-23-16,75-3 25 15,-62 3-20-15,-1 0-2 16,-1 0 16-16,5 0-21 15,-2-12 29-15,7-5-47 16,-1-2 3-16,-2-4 3 0,0 0-17 16,-4-1 6-16,0-1-10 15,-5 4 0-15,-3 5 9 16,-3 5-6-16,-3 8 6 16,0 3 16-16,0 0-11 15,0 0-9-15,0 17-5 16,-4 5 0-16,-1 6 4 15,5 2 5-15,0-1-9 16,0 0 11-16,5-7-9 16,8-3 1-16,6-6-3 15,5-6 0-15,3-4-17 0,3-3 10 16,3-8-139 0,-2-18-299-16</inkml:trace>
  <inkml:trace contextRef="#ctx0" brushRef="#br2" timeOffset="552545.0547">8702 16707 768 0,'0'0'0'0,"0"0"-39"16,0 0-77-16,0 0-29 15</inkml:trace>
  <inkml:trace contextRef="#ctx0" brushRef="#br2" timeOffset="552970.3108">9002 16687 741 0,'0'0'78'0,"0"0"-75"16,0 0-3-16,0 0 39 16,0 0-34-16,0 0 20 15,69-11-25-15,-58 22-7 16,-7 6 7-16,-4 2 5 0,0 3 6 16,-5 1-11-16,-10-3 0 15,5-3 18-15,5-7-18 16,5-5 3-16,0-3-15 15,8-2-6-15,15 0 15 16,4 0 3-16,-4 0 0 16,-5 0 3-16,-8 0-3 15,-8 10-18-15,-2 5 18 16,0 7 6-16,-20 3 37 16,-4 0-14-16,-1 0 9 15,3-2 19-15,5-7-57 16,7-2 2-16,7-9-5 0,3-1-47 15,8-4-133-15,17-7-148 16</inkml:trace>
  <inkml:trace contextRef="#ctx0" brushRef="#br2" timeOffset="553295.7862">9352 16825 847 0,'0'0'90'16,"0"0"-85"-16,0 0 56 16,0 0-17-16,-55 82-32 15,55-67-12-15,17-4 9 0,8-3-6 16,6-8-3 0,4 0 0-16,1-10-10 0,-2-8-6 15,-12 0-39-15,-4 1 31 16,-12 1 15-16,-6 6 9 15,0-1 6-15,-9 6 14 16,-12 1 34-16,-4 4-46 16,-2 0 6-16,3 0-11 15,0 4-3-15,5 7 6 16,8 3-6-16,7-4-65 16,4 0-119-16,0-5-187 15</inkml:trace>
  <inkml:trace contextRef="#ctx0" brushRef="#br2" timeOffset="554808.3644">15702 13575 655 0,'0'0'122'0,"0"0"-96"16,0 0 10-16,0 0 26 16,0 0 1-16,0 0-23 15,3-4-40-15,2 4 3 0,2 0 3 16,3 9-4-16,4 4 16 16,2 1 23-16,1 2-30 15,1 1 13-15,1 1-16 16,-1 1 1-16,-1 1 10 15,-1 1-15-15,-4-1-4 16,-3-1 1-16,0-5 11 16,-5-3-12-16,1-2 0 15,-2-4 1-15,1-2-4 16,-1-3 3-16,-1 1-43 16,5-1-8-16,3 0-29 15,1-11-101-15,-4-7-496 0</inkml:trace>
  <inkml:trace contextRef="#ctx0" brushRef="#br2" timeOffset="555498.7888">15987 14263 637 0,'0'0'120'0,"0"0"-116"15,0 0-4-15,0 0 0 0,0 0 8 16,0 0 0-16,73 0-5 16,-60 6 5-16,-3 4-8 15,0 0 0-15,-7 2-8 16,-3 3 16-16,0 2-5 16,-3 0-3-16,-7-3 1 15,0-3 8-15,6-4-2 16,4-3-3-16,0-2-4 15,0-2-2-15,3 0 2 16,8 0 0-16,3 0 4 16,-3 1-5-16,-4 3 1 15,-1 1 0-15,-3 5-1 0,-3 2 6 16,0 2 8-16,0 2 2 16,-3 0 5-16,-10 3 23 15,-1-2-6-15,0 0-10 16,0-3 2-16,1-4-25 15,8 0 5-15,0-6-9 16,5-3-10-16,0-1-14 16,0 0-110-16,8-5-55 15</inkml:trace>
  <inkml:trace contextRef="#ctx0" brushRef="#br2" timeOffset="555942.4623">16334 14397 839 0,'0'0'64'0,"0"0"-62"16,0 0 36-16,0 0 12 15,0 0-9-15,0 0-17 16,-65 51-22-16,61-35 19 15,1 3-21-15,1-2 3 16,2-1 28-16,0 0-31 16,0-5 0-16,5-1-2 0,6-4 11 15,3-2-5 1,7-4-4-16,1 0 1 0,-1 0 12 16,3-8-13-16,-3-4 0 15,-3-2 3-15,-4-3 0 16,-6 0 7-16,-5 0-10 15,-3-2 0-15,0 1-1 16,0 2 3-16,-11 4-4 16,-6 0-4-16,-2 5 6 15,2 2 0-15,-4 2 0 16,4 1-1-16,3 2-10 16,2 0 2-16,2 0-40 15,3 0-17-15,4 5-83 16,3-3-43-16</inkml:trace>
  <inkml:trace contextRef="#ctx0" brushRef="#br2" timeOffset="564410.1324">7257 17827 475 0,'0'0'316'15,"0"0"-316"-15,0 0-2 16,0 0 2-16,0 0 38 16,0 0 48-16,0 0-3 15,98-44-46-15,-70 15 21 16,-2-2-49-16,-6-4 3 0,-1 5 3 15,-8 6-13-15,-3 6 4 16,-5 4-6-16,-3 4 8 16,0 5-14-16,0-1 16 15,0 3-11-15,-3 3 1 16,0 0-3-16,2 0 3 16,-1 0-13-16,2 0 6 15,0 14-1-15,0 5 4 16,0 4 4-16,0-3-2 15,9 0 0-15,3-3-2 16,2-3 3-16,0-4 1 16,-2-2-3-16,2-7 8 15,-5-1-5-15,1 0 15 0,2 0-15 16,0-11 13-16,3-3-12 16,-3 0 1-16,-2 3 7 15,1 4-9-15,-2 1 0 16,-3 3-1-16,5 2-2 15,0 1-2-15,3 0-10 16,2 0 15-16,-1 10-7 16,3 2 7-16,-9 3 0 15,-2 0-4-15,-4 2 7 16,-3-2-4-16,0 0 1 16,0-2 0-16,-7-6-5 15,5-3-4-15,2-4-20 0,0 0 28 16,0 0-29-1,2-17 1-15,9-2-70 0,5-1 84 16,4 4 5-16,-2 2 10 16,2 5 0-16,-6 1 13 15,-3 5-9-15,-3-1 23 16,-1-1-6-16,0 1-4 16,1 0 26-16,-1-3-35 15,2 2 3-15,0-6-5 16,-2 3-1-16,-2-2 4 15,0-2-9-15,-5 3 0 16,5 1 10-16,-3 2-10 16,-1 0-4-16,1 4 2 0,-1 2 1 15,1 0-3 1,2 0-8-16,4 0-2 0,2 5 7 16,1 7 7-16,-4 4 0 15,-1 1 0-15,-5 5 4 16,-1-2-2-16,0-6 0 15,0 1 2-15,0-4 7 16,0-5-11-16,0-4-23 16,0-2-39-16,0 0-33 15,0 0 21-15,8-2 29 16,6-5 36-16,0-3 4 16,-2 4 6-16,-4 3-1 15,-2 2 5-15,1-2 19 16,2 1-1-16,3 0 14 0,5-4-6 15,-1 0 30 1,2-4-45-16,6 0 19 0,-2-4-14 16,-2-2-14-16,-3 0 11 15,-3 2-13-15,-4-1-1 16,-2 3 23-16,-5 2-26 16,-2 4 0-16,-1 4 4 15,0 2-3-15,0 0 10 16,0 0-12-16,-3 8 0 15,-7 9-3-15,-1 3 3 16,4-1-2-16,2-2 0 16,5-2 3-16,0-6-2 15,6 0-7-15,16-9-13 16,10 0 13-16,10-9-112 16,1-15-217-16</inkml:trace>
  <inkml:trace contextRef="#ctx0" brushRef="#br2" timeOffset="564785.6924">8893 17561 798 0,'0'0'101'15,"0"0"-100"-15,0 0-1 16,0 0 20-16,0 0 43 16,0 0-45-16,-75 43-16 0,74-31-2 15,1 1 0-15,0-4-37 16,0 1-59-16,3-8-129 16</inkml:trace>
  <inkml:trace contextRef="#ctx0" brushRef="#br2" timeOffset="565144.3686">8923 17498 684 0,'0'0'96'16,"0"0"-87"-16,0 0 22 16,0 0 31-16,0 0-19 15,-51 80 14-15,42-49-26 16,1 5 1-16,4 0-9 15,0-1-6-15,4-2 21 16,0-2-38-16,0-4 0 16,10-4-2-16,13-3 2 15,6-7-68-15,6-10-121 0,4-3-254 16</inkml:trace>
  <inkml:trace contextRef="#ctx0" brushRef="#br2" timeOffset="565616.2392">9344 17754 596 0,'0'0'347'15,"0"0"-301"-15,0 0 16 16,0 0 23-16,0 0-74 16,0 0 23-16,-84 6-6 15,78 7-27-15,3 4 0 0,3-2-1 16,0 2 0-16,0 0-7 15,12-7 6-15,4-3 1 16,2-2 4-16,1-5 1 16,1 0-4-16,1-8-1 15,-5-9 8-15,-2-3 4 16,-10 3-12-16,-4-2 0 16,0-1 12-16,-11 1-11 15,-6 1 4-15,-4 0-5 16,4 0 0-16,3-2 4 15,3-2-4-15,8 0-10 16,3 1 8-16,0 0-4 16,9 2 3-16,9 5-9 15,0 5 7-15,1 1-5 0,-2 8 7 16,-1 0-9-16,-3 3 11 16,-1 12-10-16,-2 6 8 15,-6 3 0-15,-1-1 3 16,-2 5 4-16,3-8-4 15,0 0-10-15,2-7-76 16,3-6-86-16,4-7-80 16,1 0-397-16</inkml:trace>
  <inkml:trace contextRef="#ctx0" brushRef="#br2" timeOffset="565835.4434">9572 17575 585 0,'0'0'254'0,"0"0"-204"16,0 0-45-16,0 0 36 0,0 0 19 16,79-2-39-16,-52 21 13 15,3 5-26-15,-4 5 1 16,-2 3 6-16,-7 4-11 16,-6 0 14-16,-3 1-13 15,-6-1-3-15,-2-2-4 16,0-3-16-16,0-9-89 15,-10-6-182-15</inkml:trace>
  <inkml:trace contextRef="#ctx0" brushRef="#br2" timeOffset="567191.5512">17116 13584 325 0,'0'0'268'15,"0"0"-188"-15,0 0-41 16,0 0 20-16,0 0 4 16,0 0 34-16,1-4-60 0,-1 4-30 15,0 0 33 1,0 0-38-16,0 7 1 0,0 7 28 16,0 6-12-16,-1 5 26 15,-5 2-23-15,-3 9-6 16,-2 1 8-16,0 0-17 15,-3 2 15-15,0-7-16 16,0-3 1-16,3-4-2 16,6-7-2-16,1-6-3 15,4-6 0-15,0-3 8 16,0-2-18-16,0-1-6 16,0 0-48-16,0 0 17 15,0 0-65-15,0 0-55 16,0 0-205-16</inkml:trace>
  <inkml:trace contextRef="#ctx0" brushRef="#br2" timeOffset="568030.7126">17083 14408 608 0,'0'0'125'0,"0"0"-11"16,0 0-69-16,0 0 59 15,0 0-7-15,0 0-53 0,0-7-5 16,-9 7-33-1,-5 0-6-15,-3 7 7 0,-2 3 3 16,2 5-10-16,-1 2 27 16,3-1-24-16,2 4 1 15,4-1-4-15,3 1 0 16,4-4-7-16,2-2 7 16,0-2-7-16,10-6 3 15,9-3 8-15,7-3-6 16,3 0 2-16,5-6-14 15,-2-7 13-15,-9-1-39 16,-4 3 15-16,-12 1 14 16,-5-3 6-16,-2-1-9 0,0-2 8 15,-16-2 0 1,-4-4-4-16,-2 1-5 0,2-3 15 16,4 2-1-16,0-3 3 15,3 2-7-15,3 0 5 16,1 1 0-16,0 1-9 15,2 4 9-15,5 0 0 16,0 0 0-16,2 3 3 16,0 0 3-16,2 1-6 15,9 4-2-15,5-1-8 16,-2 5 10-16,3 0-1 16,-3 2-4-16,-4 3 3 15,-1 0-7-15,-2 0 9 16,2 0-8-16,-1 9 1 0,-2 7 2 15,-3 2 5-15,-2 3 0 16,-1 2 3-16,0-1-2 16,-3-2-1-16,-7-1-1 15,0-4-6-15,2-1-104 16,2-9-77-16,0-5-419 16</inkml:trace>
  <inkml:trace contextRef="#ctx0" brushRef="#br2" timeOffset="570085.6318">16806 14495 496 0,'0'0'188'0,"0"0"-136"15,0 0-7-15,0 0 7 16,0 0 28-16,0 0-32 15,28-8-47-15,-2 0 43 16,2-2-41-16,3 2 14 16,2-2 21-16,1 1-36 15,1 1 29-15,-1 1-31 16,-4 0 4-16,-5 3-8 0,-1-1 9 16,-5 2-5-16,-2-1 0 15,-1 1-14-15,-2 0-21 16,0-1-56-16,-1-1-104 15,-3-5-127-15</inkml:trace>
  <inkml:trace contextRef="#ctx0" brushRef="#br2" timeOffset="570709.3831">17592 14225 261 0,'0'0'423'0,"0"0"-350"15,0 0-16-15,0 0 20 16,0 0 40-16,0 0-93 15,-5-4-10-15,-11 14-14 16,-6 8 9-16,-4 2 6 16,4 1-3-16,6-4-9 15,8-4 15-15,5-3-18 16,3-2-13-16,0-1 12 16,3 0 1-16,13-1 6 15,3-2-6-15,4 1 3 0,1-1 1 16,-5 0-3-16,-2 1-1 15,-4 3 0-15,-4 0 4 16,-3 4-16-16,-4 5 12 16,-2 0 0-16,0 5 2 15,-11-3 0-15,-4-2-2 16,2 0 3-16,0-5 6 16,5-2 2-16,2-6-11 15,3-1 0-15,3-3-5 16,0 0-17-16,0-3-68 15,9-14-241-15</inkml:trace>
  <inkml:trace contextRef="#ctx0" brushRef="#br2" timeOffset="570995.998">17860 14243 808 0,'0'0'140'16,"0"0"-113"-16,0 0-20 15,0 0 15-15,0 0 25 16,0 0-47-16,0 53 33 16,0-27-2-16,-1 2-30 15,1-1 29-15,0 0-27 16,-2-3-1-16,2-1-2 0,0-5 1 15,0-4-14-15,0-2 3 16,0-7-94-16,0-5-69 16,0 0-242-16</inkml:trace>
  <inkml:trace contextRef="#ctx0" brushRef="#br2" timeOffset="571698.4585">16795 13227 461 0,'0'0'153'16,"0"0"-70"-16,0 0-28 0,0 0 20 16,0 0-10-16,0 0-9 15,-1 0-52-15,1 0 48 16,0 0-31-16,0 0 8 15,12-1 0-15,7-8-14 16,8-3 7-16,3 0-22 16,1 0 8-16,0 2-11 15,1 1 7-15,-2-1-4 16,-2 4 0-16,-5 0-1 16,-4 1 0-16,-3 3-44 15,-5 1-45-15,-5-1 14 16,-3 2-93-16,-3-2-111 0</inkml:trace>
  <inkml:trace contextRef="#ctx0" brushRef="#br2" timeOffset="573041.763">17191 12618 579 0,'0'0'133'15,"0"0"-45"-15,0 0-53 16,0 0 8-16,0 0-8 16,0 0-28-16,-63 45 30 15,52-24-31-15,6 4-5 0,3-3 9 16,2-2-7-16,0-2-3 16,9-3 0-16,11-2 9 15,-1-5-4-15,4-2-3 16,-1-6-2-16,-3 0 13 15,-4 0-7-15,-4 0-4 16,-3-10-2-16,-3-2 7 16,-4-5 1-16,-1 0-8 15,0-3 0-15,-4-3-5 16,-12-2 0-16,-1 0-10 16,-4-3 8-16,2 4 1 15,-1 2-11-15,4 1 17 0,1 1 0 16,4 2-2-1,3 0 2-15,3 1 0 0,5 0 0 16,0 2 7-16,0 3-15 16,13 3 8-16,3-1-2 15,1 4-19-15,-3 2 20 16,-5 4 0-16,0 0 1 16,-5 0-9-16,-2 0-3 15,-1 10 11-15,-1 6 1 16,0 2 11-16,0 4 7 15,0-1 9-15,0 3-27 16,0-3 5-16,0 0 7 16,0 1-12-16,0-6 0 15,0 2-1-15,0 3 1 16,-3-1-7-16,-3 5-58 0,-6-3-111 16,-1-2-171-16</inkml:trace>
  <inkml:trace contextRef="#ctx0" brushRef="#br2" timeOffset="580296.2706">15557 10047 98 0,'0'0'97'0,"0"0"6"16,0 0-50-16,0 0-10 15,0 0 16-15,0 0-30 16,0 0 27-16,0 0-24 16,-6-7-28-16,5 7 26 15,-1-3 7-15,1 2-25 16,-1 1 28-16,2-2-11 15,-1 2 10-15,-2-1-12 16,2 1-19-16,-1-2 15 16,2 2-21-16,0 0 23 15,0 0 0-15,0 0-14 16,0 0 19-16,0 0-17 16,0 0-8-16,-1 0 32 15,1-3-27-15,0 3-5 0,0-2 18 16,-2 2-19-16,1-2 4 15,-4 1-6-15,4-2-2 16,-4-1 27-16,2 2-25 16,0-1 5-16,0 1 4 15,-1-1-5-15,1 0 1 16,0 1-7-16,0 1 0 16,1-2 9-16,-2 3-9 15,-1-3 0-15,1 1 6 16,-3 0 1-16,1-1-10 15,-1 3 3-15,2-1 0 16,0 1-14-16,-2 0 16 0,1 0-2 16,0 0 0-16,0 0 5 15,4 0-7-15,1 0 2 16,-1 0 0-16,0 0-3 16,-2 0 3-16,1 0 0 15,-4 0-2-15,2 0 8 16,1 0-6-16,-1 0 0 15,-1 0 3-15,-1 0-14 16,1 0 13-16,-2 3-2 16,-1 0 0-16,5-1 6 15,0 1-10-15,-2-1 4 16,3 0 0-16,0 0-11 16,1-1 11-16,1-1 0 15,1 0-3-15,0 2 11 16,-2-2-14-16,2 0 6 0,-1 0-15 15,-3 0 10 1,4 1-43-16,0-1-6 0,-1 4 28 16,-2-1-25-16,0 0-5 15,-1 1 15-15,1-1-16 16,0 1 44-16,-3-1-102 16,1 0-59-16,-2-3-186 15</inkml:trace>
  <inkml:trace contextRef="#ctx0" brushRef="#br2" timeOffset="582465.9075">16880 12622 696 0,'0'0'139'0,"0"0"-82"15,0 0-50-15,0 0 7 16,0 0 18-16,0 0 16 15,0 0-39-15,0 0 2 16,83-24 19-16,-50 14-20 16,3-2 7-16,5 0-8 15,-1-2-9-15,2 1 26 16,-3 2-26-16,-5 0 0 16,-4 2-8-16,-2 3 22 15,-6 1-28-15,-5 2 7 16,-4 2-66-16,-3-1-24 15,-2 2-45-15,-6-7-158 16</inkml:trace>
  <inkml:trace contextRef="#ctx0" brushRef="#br2" timeOffset="583043.9024">17513 12285 780 0,'0'0'129'0,"0"0"-67"16,0 0 11-1,0 0-30-15,0 0 18 0,0 0-11 16,-36-9-44-16,27 9-2 15,-4 2 5-15,-4 11-4 16,-3 6-5-16,0 4 0 16,0 2 0-16,6 2 4 15,5-3-4-15,4-3-9 16,5-5 9-16,0-4-6 16,0-5 4-16,12-5-12 15,9-2 14-15,6 0 22 16,1-9-15-16,2-11-7 0,-5-4 0 15,-5 1 5-15,-4 0-7 16,-5 3 2-16,-5 4 0 16,-3 3 3-16,-3 4 1 15,0 1-4-15,0 5 17 16,0 1-11-16,0 2 12 16,0 0-18-16,0 0 0 15,0 2-9-15,0 14 1 16,0 8 8-16,0 3 0 15,0 4 9-15,0-2-10 16,0 0 1-16,0 0 0 16,0 1 2-16,4-4-2 15,-1 0-2-15,-1-4-17 0,-1-2-60 16,-1-2-39 0,0-7-72-16,0-3-182 0</inkml:trace>
  <inkml:trace contextRef="#ctx0" brushRef="#br2" timeOffset="583927.8502">15244 10152 624 0,'0'0'86'0,"0"0"-47"16,0 0 18-16,0 0 25 16,0 0-10-16,0 0-17 0,-7-12-45 15,20 4 24-15,9-1-33 16,10-4 5-16,2 1 23 15,3 0-29-15,5-3 2 16,0 1-2-16,-2 2 8 16,-5 1-10-16,-8 1 2 15,-4 2-8-15,-9 3 7 16,-4-2-56-16,-5 2-24 16,-5 0-6-16,0-2-60 15,-8-2-194-15</inkml:trace>
  <inkml:trace contextRef="#ctx0" brushRef="#br2" timeOffset="584857.1472">14847 9710 502 0,'0'0'128'16,"0"0"-83"-16,0 0-17 15,0 0 3-15,0 0 51 16,0 0-43-16,-47 13-22 0,38-3 19 15,-1 6-32-15,3 1 26 16,6 0-30-16,1 0 5 16,0-2 4-16,0 0-9 15,9-4 0-15,7-5 0 16,2-1 1-16,2-3 10 16,0-2-9-16,0 0-2 15,-2 0 9-15,-4-10-3 16,-1 1-6-16,-7 1 0 15,-2-4 7-15,-4 1-3 16,0-2-4-16,0-2 0 16,0-1 11-16,-9-1-10 15,0 0 0-15,-1-2-1 16,-1 2 0-16,-2 0-6 16,-1 0 6-16,-2 1 0 0,-2 0 3 15,0 2-3 1,2 1-4-16,0 0-3 0,3 0 14 15,3 3-11-15,0-4 4 16,2 2 0-16,2-1 6 16,3-1-6-16,0 0-8 15,3-1 5-15,0 3 6 16,0-2-10-16,0 1 3 16,5 1 4-16,4 0-1 15,0 4 1-15,1 2 0 16,0-2 0-16,5 3 3 15,-1-1-11-15,3 1 8 16,2 2 0-16,-2 1 0 16,0 2 4-16,-1 0-8 0,-5 0 4 15,0 8 0-15,-3 5-13 16,-3 4 13-16,-4 0 0 16,-1 7-5-16,0-2 14 15,-3 0 1-15,-8 0-10 16,0 0 0-16,0-1-5 15,2-1 5-15,4-1-97 16,0-2-36-16,0-5-224 16</inkml:trace>
  <inkml:trace contextRef="#ctx0" brushRef="#br2" timeOffset="677682.8351">8104 835 394 0,'0'0'20'0,"0"0"58"0,0 0-78 16,0 0 1-16,0 0 6 15,0 0 17-15,0 0 60 16,-58 105-48-16,38-59-17 16,3 10 42-16,-3 7-45 15,2 6 11-15,-2 4 44 16,4-4-67-16,2-2 25 16,4-9-29-16,3-14 3 15,1-6-9-15,3-14 6 16,-1-9 0-16,2-7-6 15,2-8 27-15,0 0-8 16,0 0-4-16,-3-8 35 0,-3-20 9 16,-3-19-48-1,5-21-10-15,-2-14 0 0,3-3-11 16,3 0 9-16,0 8-20 16,0 7-2-16,0 10 27 15,2 13-23-15,-1 14 7 16,2 16 15-16,-3 10 6 15,0 7-15-15,0 4 12 16,0 20-18-16,0 22 3 16,-7 16 15-16,-9 11 0 15,-4 6 6-15,6 3-3 16,1-2-2-16,5-1-1 16,5-8-86-16,3-6 34 15,0-10-192-15,0-14-123 0</inkml:trace>
  <inkml:trace contextRef="#ctx0" brushRef="#br2" timeOffset="689066.509">15301 2777 522 0,'0'0'87'0,"0"0"-58"0,0 0-10 16,0 0-7-16,0 0 53 15,0 0-30-15,0 0 4 16,0 0 19-16,0 0-23 15,0 0 5-15,0 0 6 16,0 0-19-16,0 0 39 16,0 0-40-16,0 0 4 15,0-3 22-15,0-4-30 16,0-5-15-16,0-3-7 16,0-4 3-16,0-8-1 15,0-7-2-15,7-9 0 16,2-7-2-16,4-2 2 0,6 4-8 15,-3 9 4 1,-1 8-2-16,-2 10-6 0,-5 8 12 16,-1 6 0-16,-5 4-1 15,1 3-6-15,-3 0-8 16,3 0-8-16,4 0-32 16,1 13 40-16,5 5 12 15,2 4 3-15,-3 2 1 16,1-3-1-16,-1-5 0 15,0-2 0-15,-1-7 4 16,-2-3-10-16,-2-3 6 16,5-1 0-16,-2 0 10 15,8-1-7-15,2-12 1 16,1-4-4-16,1 0 6 0,-6 0 0 16,-1 5-6-16,-3 0 0 15,-4 7 2-15,-4 0-2 16,0 5 0-16,-4 0-5 15,0 0 6-15,2 0-13 16,1 15 0-16,2 10 12 16,-1 3 3-16,-3 6 0 15,-1-3 7-15,0-2-10 16,0 0 10-16,0-8-11 16,0-7 1-16,4-3-56 15,10-8-56-15,6-3-107 0,7-15-162 16</inkml:trace>
  <inkml:trace contextRef="#ctx0" brushRef="#br2" timeOffset="689680.0415">15879 2660 639 0,'0'0'85'16,"0"0"-75"-16,0 0 33 15,0 0 10-15,0 0-36 16,0 0-4-16,-47 28 1 16,47-24-14-16,0-2 8 0,0 0-8 15,9-1 0 1,4-1-1-16,1 0 1 0,3 0 0 16,2 0-2-16,-2-10 6 15,-1 0-8-15,-5 0-3 16,-3 0 7-16,-4 1 7 15,-4-2-7-15,0-3 0 16,0 1 1-16,-4-2 1 16,-5 2 15-16,-1 2-17 15,0 1 7-15,4 3 0 16,2 5 0-16,2 2-7 16,2 0 0-16,0 0-9 15,-2 13-1-15,1 6-1 16,1 0 11-16,0-3 0 0,0-5 0 15,1-1 0-15,7-7-11 16,1-3 22-16,6 0-12 16,2-5 1-16,2-12 0 15,3-5 16-15,-2-4-14 16,-1-3-2-16,-4-3 15 16,-3 1-11-16,-3 0-3 15,-4 4-1-15,-5 6 2 16,0 3 47-16,0 4-40 15,-8 7 18-15,-6 2 17 16,-4 2-43-16,-2 3 8 16,-1 0-9-16,-3 0 0 15,8 0-13-15,5 0 13 0,8 1-36 16,3 1-47-16,2 0-99 16,20 1 38-16,9-3-33 15,8 0-188-15</inkml:trace>
  <inkml:trace contextRef="#ctx0" brushRef="#br2" timeOffset="689981.0552">16306 2356 595 0,'0'0'134'16,"0"0"-72"-16,0 0-3 15,0 0 7-15,0 0 7 0,0 0-60 16,-63 14-1-16,43 3-5 15,-3 2-1-15,3 8 4 16,6-5-10-16,2 1-5 16,9 0 2-16,3-1 3 15,0-1-11-15,0-1 11 16,3-6 0-16,12-4 11 16,0-3-11-16,6-4 0 15,3-3 3-15,-1 0-1 16,1 0-2-16,-4-10 0 15,2 0-2-15,2 0-22 16,-4-3-112-16,-3 2-91 16</inkml:trace>
  <inkml:trace contextRef="#ctx0" brushRef="#br2" timeOffset="690537.0355">16947 2620 700 0,'0'0'53'0,"0"0"-33"0,0 0-1 16,0 0 11-16,0 0 79 16,0 0-70-16,100-23-22 15,-70 10 0-15,-3-3-17 16,-3 2 13-16,-6-1-13 15,-6 2 0-15,-3 0 11 16,-9 1-11-16,0 3-4 16,0 1-2-16,-9 2-65 15,-4 3-2-15,-4 3-51 16,-4 0-4-16,1 0-39 16,0 3-183-16</inkml:trace>
  <inkml:trace contextRef="#ctx0" brushRef="#br2" timeOffset="692104.5989">16886 2709 476 0,'0'0'284'16,"0"0"-284"-16,0 0 11 15,101-61-7-15,-67 34 6 0,-3-2 39 16,-1-4-26-16,-3 2 14 16,-7 1-33-16,-6 4 15 15,-4 2 15-15,-7 2-22 16,-3 5 7-16,0 5-15 15,-5 4 13-15,-6 8 8 16,-1 0-25-16,-3 0 0 16,-1 13-9-16,1 4 4 15,0 3-18-15,5 3 22 16,2-1 2-16,6-1-5 16,2-1 4-16,0-3-3 15,0-3-8-15,11-2 16 16,7-4-5-16,1-8 2 0,3 0 5 15,3 0-5-15,0 0-2 16,3-14 0-16,-1-1 4 16,1-5-4-16,-1-1 0 15,-4-4 10-15,1-1-7 16,-5-3 10-16,-4 0-13 16,0-2 0-16,-8-1 9 15,-2-1 0-15,-4 1-9 16,-1 7 0-16,0 5 2 15,0 9 3-15,0 3-5 16,0 4 1-16,0 4 1 16,0 0-2-16,0 0-3 15,0 6-6-15,0 17-31 0,0 10 40 16,-1 6 0 0,-7 5 9-16,-1 2-9 0,-1-1 0 15,5-3 0-15,4-3 11 16,1-6-9-16,0-5-2 15,6-9 0-15,13-8 0 16,0-6 5-16,6-5 4 16,4 0-9-16,8-7 22 15,1-10-20-15,-4-2 13 16,-6 3-15-16,-5-2 0 16,-11 4 9-16,-5 3-7 15,-5 2-2-15,-2 2 3 0,0 1 3 16,0 2-7-16,-12-1 1 15,4 3-1-15,0 2-9 16,-2 0 10-16,1 0-13 16,1 10 13-16,-1 6-23 15,1 6 19-15,4 5-16 16,2-2 20-16,2-2-8 16,0-8 4-16,0-3 4 15,9-6 0-15,2-3-16 16,3-1 16-16,5-2-12 15,4 0 12-15,3-6-6 16,-1-8 6-16,0-3 0 16,-4-4-10-16,-1-2 20 15,-6-1-5-15,-2-1-5 16,1 1 1-16,-2-1 5 0,0 1-3 16,-4-2 1-16,3 1 10 15,-2 2 7-15,0-4-16 16,-1 4-5-16,-1 1 1 15,0 5 5-15,0 4-6 16,-2 6 4-16,3-1-9 16,-3 4 14-16,3 1-9 15,1 1 0-15,1 0-8 16,6 2 2-16,-2 0 6 16,5 0-10-16,2 7 10 15,-1 6 0-15,0 6-1 16,-4 5 1-16,-5 4 0 0,-7 2 3 15,-3 1-3-15,0 2 0 16,-13-2-5-16,-2-3 11 16,0-6-12-16,5-3 6 15,4-9 0-15,-1-6-6 16,7-4-21-16,0 0 5 16,0 0 18-16,5-16-15 15,10-1-6-15,4-3-41 16,0 3 5-16,-2 8 57 15,-3 5-23-15,-2 4 15 16,-3 0 11-16,0 0 2 0,-1 2-14 16,-1 9 13-1,-1 6 0-15,-2 0 24 0,2-3-16 16,1-1 6-16,2-6-14 16,4 0 2-16,3-7 14 15,2 0 6-15,4 0-8 16,2-12 6-16,-2-6-18 15,-2-2-2-15,-1-5-15 16,-1 4-30-16,-8 4 45 16,-2 2-30-16,-5 8 30 15,-3 6 18-15,0 1 1 16,0 0-1-16,0 6-18 16,-3 11 5-16,-3 7-1 15,0-1-4-15,3 2 0 0,3 2 6 16,0-5-6-1,0-5 0-15,10-5-1 0,13-9-70 16,0-3-136-16</inkml:trace>
  <inkml:trace contextRef="#ctx0" brushRef="#br2" timeOffset="692622.087">18820 2629 821 0,'0'0'57'0,"0"0"-47"16,0 0-8-16,0 0 10 15,0 0 27-15,0 0-20 16,86-39-16-16,-59 25 8 16,-8-3-11-16,-8 0 0 15,-8 0 3-15,-3-2-3 16,-3 3-3-16,-15 2-36 0,0 5 39 15,3 4 6-15,9 1-6 16,6 2 0-16,0-1-1 16,6 1-4-16,13 1-2 15,5 1-4-15,3 0 6 16,-2 0-10-16,0 8 15 16,-5 7 0-16,-2 4 6 15,-7 2 0-15,-7 3 34 16,-4 3-21-16,0-1-9 15,-12 3 38-15,-13-2-44 16,-1-2-4-16,0-2 0 16,4-3-100-16,5-8-122 15</inkml:trace>
  <inkml:trace contextRef="#ctx0" brushRef="#br2" timeOffset="693118.0863">19473 2702 618 0,'0'0'124'0,"0"0"-124"0,0 0 12 16,0 0 6-16,0 0 36 15,0 0-14-15,37-35 5 16,-31 23-45-16,1 0 0 15,-1 0-1-15,1 2-65 16,-4 3-15-16,0-2-88 16,-3 2-330-16</inkml:trace>
  <inkml:trace contextRef="#ctx0" brushRef="#br2" timeOffset="694046.838">18912 2692 781 0,'0'0'89'16,"0"0"-69"-16,0 0 25 16,0 0-7-16,21-78 3 15,-6 46 13-15,0-3-46 16,3-2 16-16,-2-4-22 16,2 2 2-16,-3 1 6 15,-3-1-9-15,-5 8-1 0,-2 6 6 16,-2 6-3-16,-3 10 22 15,0 4-19-15,0 5-6 16,0 0 0-16,0 0-3 16,-14 14-2-16,-5 8-6 15,2 2 22-15,1 1-12 16,9 2 1-16,4-3-8 16,3-1-2-16,0 1 10 15,1-4 0-15,11 1-1 16,4-8 4-16,6-1-5 15,0-7 2-15,3-3-7 16,0-2 6-16,-1 0-7 16,-4 0 8-16,1-7 0 15,-2-5 2-15,-3 0 3 16,1-1-5-16,-3-1 1 0,3 2-1 16,-4-3 4-16,5 3-4 15,-3 2-5-15,3 1 5 16,-1 5 4-16,1 4-4 15,-3 0-5-15,1 2-1 16,-4 12 1-16,-3 4 2 16,-6 6 1-16,-3 4-12 15,0 4 11-15,-12-1-22 16,-6-1-3-16,2-7 20 16,2-8-39-16,9-8 0 0,4-5 4 15,1-2-1 1,0 0 35-16,16-9-9 0,7-5 18 15,2-1 22-15,2 5-2 16,-4 1 27-16,-1 2 10 16,-1 4-50-16,0-1 30 15,1 3-32-15,3 1-5 16,-1 0 0-16,3 0-11 16,-3 0-128-16,0-6-208 15</inkml:trace>
  <inkml:trace contextRef="#ctx0" brushRef="#br2" timeOffset="694588.4237">20156 2532 687 0,'0'0'105'0,"0"0"-71"15,-85 30 12-15,63-16-6 16,5-2-4-16,5 6 34 16,6-4-66-16,6 0-1 15,0 0 9-15,3-2-12 16,15 1 30-16,9-11-30 16,3-2 0-16,1 0 18 15,-1-7-18-15,-4-7 0 16,-4-5-2-16,-9 1-2 15,-3 2 3-15,-5 2 1 16,-5 3 0-16,0 6 18 16,0 1-18-16,0 1 21 0,0 1-18 15,0 2 2-15,0 0-10 16,0 0 3-16,0 5 2 16,0 9-22-16,0 4 23 15,6 0-1-15,9-1 0 16,4 0-64-16,8-10-97 15,2-5-87-15</inkml:trace>
  <inkml:trace contextRef="#ctx0" brushRef="#br2" timeOffset="696318.0131">20809 2670 161 0,'0'0'619'0,"0"0"-607"16,0 0 21-16,0 0 32 15,85-67-38-15,-58 31 12 16,-3-3-23-16,0-3-16 15,-2 3 33-15,-7 1-29 16,-4 5 18-16,-7 3-14 16,-3 3 6-16,-1 5 17 15,0 5-17-15,0 3 5 16,0 7 18-16,0 3-31 16,0 3 0-16,0 1 4 15,0-2-2-15,0 2-11 0,0 0 3 16,0 0-26-16,0 3 24 15,0 13-3-15,0 4 4 16,5 6-4-16,0 5 10 16,2 1 12-16,-4 4-16 15,-3 3 8-15,0-1 11 16,0-1-11-16,0-6-8 16,0-7 3-16,0-4 2 15,-2-8 6-15,1-3-12 16,-2-4-2-16,3-1 2 15,0 1 0-15,0-2 2 16,0-3-4-16,0 0 7 16,0 0-12-16,0 0 11 0,0 0-4 15,0 0 21 1,0 0-20-16,0 0 2 0,0-3-1 16,0-3 8-16,0-4-13 15,0 3 3-15,0-1-6 16,0-2 3-16,0-1-8 15,0-1 2-15,0-5 9 16,0-3 0-16,0-1-7 16,0-2 7-16,6-1-13 15,0 0 8-15,0 3 5 16,2 1-6-16,-1 3 4 16,0 1 2-16,-1 3 2 0,-1 5-2 15,-2 2 0 1,-1 3-4-16,2-1 5 0,0 1-1 15,-1 1 0-15,3 2-7 16,2 0 1-16,5 0 2 16,-1 0-9-16,3 10 9 15,0 6 1-15,-2 4 3 16,1 3-8-16,-4 2 18 16,-4 5-11-16,-4 0 1 15,-2 0 0-15,0-1 10 16,0-5-7-16,0-7 6 15,-4-6-9-15,3-7 0 16,0-1 3-16,1-3-3 16,0 0 0-16,0-9 16 15,2-15-14-15,13-5-2 0,4-2-14 16,0 4 5-16,1 8-1 16,-1 5-4-16,-2 8 11 15,-3 4 0-15,-1 2-1 16,-4 0 3-16,-1 3-9 15,0 11 3-15,0 5-7 16,0 1 15-16,-2 2-1 16,1-1 12-16,-1-3-12 15,-1-2 11-15,3-6-11 16,0-1 0-16,2-7-3 16,4-2 12-16,3 0-9 15,7-6 15-15,5-11-9 0,-4-10-2 16,2 1-4-1,-3-1 0-15,-3 3 7 0,-7 3-7 16,-2 7 0-16,-7 7 0 16,-2 3 12-16,-3 4-6 15,0 0-6-15,0 0 0 16,0 0-6-16,-8 0 5 16,-6 11 1-16,0 5-1 15,1 4 7-15,2 0-11 16,1 1 5-16,4 0 0 15,3-1-19-15,3-4 19 16,0 0-14-16,0-5 7 16,9-3 7-16,4-2 0 15,4-4 0-15,-2-2 0 16,4 0-15-16,1-5 12 0,-1-7 3 16,-1-4 5-16,3-3-1 15,1 4-7-15,0-2 3 16,-2 4 0-16,-2 4 2 15,-3 2-2-15,-3 7 0 16,-2-3-3-16,-2 3-3 16,0 0 6-16,1 0-10 15,0 15 10-15,2 0-8 16,-2 6 8-16,-6 1 0 16,-3-1-5-16,0 1 5 0,0-5-3 15,-9 3-16 1,-3-8-36-16,3-1 36 0,1-5-41 15,7-6-22-15,1 0 7 16,0 0 27-16,4-12 42 16,13-3 9-16,4 2-3 15,-1 3 36-15,0 6 13 16,0-1-7-16,3 3 2 16,1 0-35-16,-1-1 5 15,3 1-14-15,3-1-19 16,-1-1-111-16</inkml:trace>
  <inkml:trace contextRef="#ctx0" brushRef="#br2" timeOffset="697496.3939">22610 2593 820 0,'0'0'82'0,"0"0"-82"16,0 0-13-16,0 0 13 16,0 0 56-16,0 0-26 0,14 10 9 15,11-10 16-15,5-16-6 16,3-7-14-16,-1-6-35 16,-6 0 8-16,-3-2-1 15,-3 1-6-15,-7 2 1 16,-4 0-2-16,-8-1 0 15,-1 3-15-15,0 6 15 16,0 3 0-16,0 8 2 16,0 6-2-16,0 3-1 15,-1 0-6-15,-1 0-10 16,1 0 13-16,-1 20-21 16,0 5 25-16,-1 11 8 0,1 4-8 15,2 5 3 1,-1 5-6-16,-2-2 8 0,1 0 20 15,-2-10-12 1,0-6-11-16,0-11 13 0,1-5-14 16,1-10 0-16,2-3-1 15,0-3 8-15,0 0-1 16,0-8-7-16,11-17-23 16,11-7-10-16,5 1-31 15,-6 7 23-15,-2 13-15 16,-6 10 23-16,-7 1 33 15,4 3-10-15,-3 15 5 16,1 3-7-16,1-1 12 16,0-3 0-16,1-3-1 15,3-6 14-15,4-3-10 0,4-4 6 16,4-1 0 0,2 0 23-16,1-8-32 0,-1-7 0 15,-1 1 1-15,-3-3 6 16,-5 2-14-16,-6 3-17 15,-7 4 17-15,-5 6 1 16,0 0 11-16,0 2-6 16,-3 0 1-16,-8 6-7 15,-2 7-6-15,4 3 13 16,6 0 0-16,3-2-6 16,0-1 2-16,1-4 4 15,15 0 0-15,6-6 3 16,3-1 47-16,5-2-45 15,0 0-4-15,-2 0 11 0,-1-2-9 16,-7-4 2-16,-7 3-5 16,-6 0 1-16,-7 3-1 15,0 0 0-15,0 0-5 16,-15 6 0-16,-10 10 5 16,-3 3 0-16,5 1 0 15,11-1-3-15,9-1-8 16,3 0-12-16,11-3-37 15,12-8 33-15,9-2-10 16,2-5-9-16,0 0-32 16,-2-15-35-16,-8-1-116 0</inkml:trace>
  <inkml:trace contextRef="#ctx0" brushRef="#br2" timeOffset="698110.4005">23394 2713 210 0,'0'0'48'0,"0"0"-27"15,0 0 38-15,0 0-9 16,0 0 17-16,0 0-67 16,-2 58 41-16,25-53-36 15,4-4 29-15,3-1-2 16,-1 0-23-16,1-8 10 16,0-6-12-16,-3-3-7 15,-4 0 27-15,-3-8-6 16,-2 0 17-16,-4-3 10 0,-4-5 9 15,-1-4 4 1,-3-2-18-16,-3 0-8 0,-1 3 42 16,-2 10-39-16,0 9-16 15,0 7 30-15,0 4-37 16,0 5 0-16,0 1-15 16,0 0-8-16,0 7 2 15,0 20-8-15,0 11 14 16,0 6 0-16,0 3-1 15,-5 0 1-15,0-5 0 16,-2-5 8-16,0-4-12 16,-2-8 5-16,2-8-1 15,1-9 0-15,3-2-24 0,-1-6 10 16,4 0 10-16,0-10-13 16,0-17-33-16,4-7-47 15,12-7 57-15,0-4 31 16,5 1-37-16,0 7 31 15,1 8 10-15,-1 9 10 16,1 8 1-16,1 6-6 16,-6 5 1-16,2 1 9 15,-1 2-7-15,0 18 11 16,-2 9 0-16,-1 5-14 16,-6 5 44-16,-3 1-40 15,-6 0 16-15,0-1 12 16,-9-1-30-16,-12-8 18 0,-2 1-20 15,-5-5-42-15,-6-6-22 16,-9-4-127-16,-5-3-367 16</inkml:trace>
  <inkml:trace contextRef="#ctx0" brushRef="#br2" timeOffset="698619.6063">20618 3381 655 0,'0'0'29'0,"-99"13"-6"15,69-8-23-15,15-1 8 16,10-1 18-16,5 0-22 16,8 1 4-16,25 5-1 0,22-1 34 15,19-5 8 1,31-2-5-16,25-1-11 0,25 0 18 15,28-11-33-15,19-4-9 16,18-1-2-16,12-1 11 16,-2-1-9-16,0 2-9 15,-8-2 1-15,-11 2 32 16,-14 3-32-16,-20-4 6 16,-27 3-9-16,-23 0 12 15,-28 4-19-15,-26 2 9 16,-24 4 0-16,-20 1-6 15,-19 1 6-15,-8 2-26 16,-2 0 10-16,0 0-36 16,-3 0-50-16,-15 0-152 15</inkml:trace>
  <inkml:trace contextRef="#ctx0" brushRef="#br2" timeOffset="703198.2701">16060 3453 261 0,'0'0'135'0,"0"0"-112"16,0 0 11-16,0 0 69 15,0 0-89-15,0 0 43 16,0 0-56-16,0 0 2 15,-3-26 22-15,3 24-25 16,0 2 0-16,0 0 1 16,0 0 22-16,0 0-32 15,0 0 9-15,0 0 0 16,0 0-14-16,0 0 14 16,10 0 0-16,6 0-1 0,4 5 5 15,9-1-4-15,8-1 0 16,11-1 0-16,6-2-5 15,8 3 14-15,5-3-9 16,0 0 0-16,5 0 5 16,2 0-17-16,7 0 12 15,3 0 0-15,-2 0-4 16,-1 0 8-16,-3 0-4 16,-3 0 0-16,-4 0 13 15,3 0-14-15,-5 0 1 16,-1 0 0-16,0 0 0 15,1 0 5-15,7 0-5 16,4 0 0-16,0 0 16 16,-6 0-29-16,-7 0 13 15,-3 0 0-15,-4-3-8 0,-5 3 23 16,-5 0-13-16,-7 0-2 16,-6 0 3-16,-1 0-4 15,-3 0 1-15,-3 0 0 16,-1 0 0-16,-4 0 15 15,-2 3-19-15,-6-3 4 16,-3 0 0-16,-2 3-11 16,-1-3 11-16,-5 1 0 15,-3-1-2-15,-3 0 17 16,1 0-23-16,-1 1 8 16,3-1-7-16,5 0-12 0,5 2-31 15,5 0-25-15,3 3-28 16,-2-5-88-16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9-19T03:08:50.577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16214 8760 880 0,'0'0'104'15,"0"0"-104"-15,0 0 0 16,0 0 57-16,0 0 3 0,0 0-24 16,-18 25-35-1,-3-3 5-15,-7 2 33 0,-7 6-24 16,-7 6 6-16,-8 2 8 15,-8 5-24-15,-2 3 10 16,-6 2-15-16,-1 1 0 16,0 2 24-16,1 1-24 15,1-1 0-15,4-2 19 16,8-6-16-16,6-7 12 16,12-8-15-16,7-3 0 15,7-9 14-15,5-2-14 16,4-5 0-16,4-1 7 0,2-3-5 15,2 1 8 1,-1-2-10-16,1 1 0 0,-2 0-4 16,1-1 4-16,3-1 0 15,-1-3 6-15,1 2-2 16,2-2-7-16,-1 0 3 16,-1 0-23-16,-4 0 21 15,-6 0-57-15,-3 3-17 16,-2 3 11-16,-6 4-51 15,1-1-95-15,-5 4-309 16</inkml:trace>
  <inkml:trace contextRef="#ctx0" brushRef="#br0" timeOffset="1979.3796">16618 8911 761 0,'0'0'157'0,"0"0"-146"16,0 0-2-16,0 0-9 16,0 0 65-16,0 0-2 15,58 65-38-15,-21-46 14 16,16 0-8-16,7-1-9 16,9 3 26-16,5-1-43 15,4 6 1-15,6 1 17 16,2 4-22-16,4 3 14 15,-3 3-15-15,4 3 7 0,-2-1 3 16,2-2-10 0,0-3 0-16,-4-6-1 0,-4-3 1 15,-9-6 0-15,-5-4-1 16,-8-2 14-16,-13-2-20 16,-8-1 7-16,-7 0 0 15,-8-4 15-15,-5 1-14 16,-2-3 8-16,-8-1-9 15,-4-1 8-15,-1-2 7 16,-2 1-15-16,-2-1 2 16,-1 0 8-16,0 0-10 15,0 0 0-15,0 0-2 16,0 0 10-16,0 0-20 16,0 0 12-16,0 0-39 15,0 0 7-15,0-6-73 0,0-5-130 16,-13-1-225-16</inkml:trace>
  <inkml:trace contextRef="#ctx0" brushRef="#br0" timeOffset="2926.5004">19042 9746 850 0,'0'0'133'0,"0"0"-90"15,0 0 19-15,0 0-16 16,0 0 17-16,0 0-6 16,-23-6-52-16,1 6 27 15,-6 5-32-15,0 10 0 16,-2 7 25-16,5 0-24 16,8 2-1-16,6 2-5 15,10-2 5-15,1-2-9 0,0 0 9 16,15-2 0-16,9-2 11 15,7-6-11-15,3-1 3 16,2 0-3-16,2-2 3 16,-3-1-4-16,-5 1 1 15,-7-3 0-15,-6 5-5 16,-8-1 10-16,-6 3-5 16,-3 3 0-16,0 4 0 15,-7 4 2-15,-15 2 6 16,-3 2-7-16,-6-1 24 15,1-6-24-15,3-2 10 16,7-6-9-16,9-7 12 0,6-5-28 16,5-1 10-16,1-1-66 15,23-19-78-15,9-7-330 16</inkml:trace>
  <inkml:trace contextRef="#ctx0" brushRef="#br0" timeOffset="3354.1484">19424 10068 903 0,'0'0'72'0,"0"0"-41"0,0 0-27 15,0 0 52-15,0 0 21 16,0 0-51-16,-42 28-19 15,42-11 6-15,0 2-8 16,0 1 38-16,9-1-35 16,6-2 1-16,4-3 15 15,5-4-21-15,3-4 7 16,3-3 0-16,3-3-5 16,-2 0 6-16,-4-11-11 15,-1-6 0-15,-6 0 5 16,-7-7 1-16,-5 2-6 15,-7 1 0-15,-1-1 8 0,-3 4-2 16,-13 3-6 0,-10 1-2-16,-3 7-9 0,-6 2 8 15,1 3 3-15,-3 2 0 16,4 0 0-16,3 0-7 16,4 0 7-16,3 0-55 15,-1 5-24-15,1 0-98 16,0-3-192-16</inkml:trace>
  <inkml:trace contextRef="#ctx0" brushRef="#br0" timeOffset="4807.4285">14596 10998 576 0,'0'0'128'16,"0"0"-105"-16,0 0-4 15,0 0 75-15,0 0-8 16,0 0-43-16,0 0 16 15,0 0-46-15,0 0 17 16,0 0 19-16,0 0-36 0,0 0 9 16,0 0-8-16,0 0-11 15,0 0 20-15,0 0-23 16,0 0 0-16,0-4-5 16,0-1-11-16,1-2-4 15,5 4-2-15,-3 1 22 16,-2 2-9-16,-1 0 9 15,0 0 0-15,0 0 4 16,0 0-2-16,0 0 24 16,0 0-13-16,0 0-12 15,0 0 29-15,-11 7-30 16,-6 10 0-16,-11 10 10 16,-6 2-3-16,-4 4 23 0,-4 6-30 15,-4 3 4 1,-6-1 14-16,-1 2-17 0,3 2 1 15,2-1 2-15,1 2 11 16,2 6-16-16,-1-7 1 16,1 1 0-16,0-4-2 15,5-9 2-15,5-6 0 16,7-8-4-16,5-4 20 16,9-5-27-16,2-3 11 15,3-3 0-15,4-1 0 16,-1 0 0-16,2-1 0 15,-6-1-2-15,2 2-31 0,-4 0-3 16,-4 4-29 0,1 3-29-16,-6 4 3 0,2 4-50 15,2-1 34-15,-5 0-71 16,1-1-212-16</inkml:trace>
  <inkml:trace contextRef="#ctx0" brushRef="#br0" timeOffset="6817.6624">14751 11160 486 0,'0'0'213'0,"0"0"-162"16,0 0 16-16,0 0 7 16,0 0-35-16,0 0 23 15,0 8-62-15,0 0 0 16,7 8 34-16,12 2-4 0,5 4 16 15,8 1-16 1,2 5-18-16,6 0 38 0,2 2-29 16,7 2-6-16,0 5 12 15,3 1-27-15,-1 0 24 16,-4-1-17-16,-6-3-6 16,-2-1 32-16,-6-2-33 15,1-6 9-15,-3-4 1 16,-1-4-2-16,0-5 1 15,-6-3-9-15,-3-2 5 16,-3-3-6-16,-8-1 1 16,-1-1-2-16,-6-1-4 15,-2-1-35-15,-1 1 6 16,0 2-66-16,0 3-80 16,0-3-37-16</inkml:trace>
  <inkml:trace contextRef="#ctx0" brushRef="#br0" timeOffset="8903.3144">19288 10568 611 0,'0'0'91'15,"0"0"9"-15,0 0-24 16,0 0 8-16,0 0-5 16,0 0-55-16,0-7 15 15,0 7-31-15,0 0-1 16,0 0-4-16,-6 14 12 0,-6 7-15 16,-2 9 34-1,-2 6-23-15,0 8 31 0,-4 7-31 16,0 4-6-1,-2 1 30-15,0 2-27 0,-3-5-4 16,3 0 7-16,-1-7-5 16,2-5 8-16,2-4-14 15,2-8 0-15,6-7 5 16,2-6-5-16,3-3 0 16,1-3-1-16,4-4 11 15,-3-1-14-15,2-2 4 16,2-1 0-16,-1-1-12 15,1-1-17-15,0 0-28 16,-4 0-9-16,-3 5-65 0,-5 2-67 16,-8 3-335-16</inkml:trace>
  <inkml:trace contextRef="#ctx0" brushRef="#br0" timeOffset="9308.7868">18252 11986 25 0,'0'0'0'0</inkml:trace>
  <inkml:trace contextRef="#ctx0" brushRef="#br0" timeOffset="9353.6687">18252 11986 116 0,'0'0'39'0,"0"0"-39"16,-17 4-35-16</inkml:trace>
  <inkml:trace contextRef="#ctx0" brushRef="#br0" timeOffset="9870.7334">18171 12071 704 0,'0'0'187'0,"0"0"-148"15,0 0 55-15,0 0-19 16,0 0 3-16,0 0-45 16,42-32-26-16,-20 24 39 15,2 5-46-15,-4 3 4 16,-1 0-4-16,-2 13 3 0,-3 10-6 15,-5 3 3 1,-6 4 0-16,-3 4 5 0,0-1-3 16,-20 1-2-1,-3-4 0-15,-4-2 7 0,-1-5-17 16,5-9 4-16,4-5 1 16,6-8-3-16,5-1-27 15,3 0 15-15,5 0 16 16,0 0-22-16,0 0 25 15,0-4-3-15,2 2-1 16,8-1-9-16,1 3 21 16,-1 0-7-16,3 0 22 15,2 8-17-15,1 6 17 16,0 2-10-16,0 1-7 0,-4 0 8 16,1-3-13-16,-1-3 0 15,2-3-1-15,3-8-62 16,3 0-37-16,7-14-117 15,-4-14-534-15</inkml:trace>
  <inkml:trace contextRef="#ctx0" brushRef="#br0" timeOffset="10191.6574">18621 12173 254 0,'0'0'676'0,"0"0"-598"0,0 0-73 16,0 0 38 0,0 0 50-16,0 0-59 0,12 0-8 15,14-2-26-15,2-2 3 16,0 0 5-16,-6 4-8 16,-6 0 0-16,-2 4-5 15,-5 11 1-15,-3 7 3 16,-5 4 1-16,-1 6 0 15,0 3 22-15,-13 0-8 16,-4-3-4-16,0-3 8 16,-1-5-5-16,6-5-14 15,2-7 1-15,7-7-18 0,3-5-50 16,0 0-139 0,15-22-144-16</inkml:trace>
  <inkml:trace contextRef="#ctx0" brushRef="#br0" timeOffset="11234.8012">19565 10664 573 0,'0'0'131'0,"0"0"-86"16,0 0-31-16,0 0 34 15,0 0-16-15,0 0-6 16,6 17 13-16,10-4 10 15,6 6 21-15,5 0-42 16,4 3-5-16,12 3 41 16,2 3-44-16,5 4-8 15,3 1 10-15,-1 3-18 16,5-1 32-16,1 3-33 16,3-1 9-16,2 4-6 15,-1-2-6-15,-4-1 0 16,-7 0 0-16,-8 0 11 0,-4 2-15 15,-5-3 4 1,-5-4 0-16,-5-3-4 0,-3-6 6 16,-1-6-2-16,-6-5 0 15,-1-5 8-15,-2-1-8 16,-4-4 0-16,3-3 0 16,-1 2-5-16,1-1 5 15,3 2-51-15,-1 1-42 16,0 0-77-16,-3 0-125 15</inkml:trace>
  <inkml:trace contextRef="#ctx0" brushRef="#br0" timeOffset="11948.9026">20766 11940 819 0,'0'0'139'0,"0"0"-81"16,0 0-52-16,0 0 58 15,0 0 33-15,0 0-73 16,1-12-18-16,-1 17-6 16,0 14 4-16,2 5 1 15,-2 7 13-15,1-1-16 16,1-5 15-16,1-4-14 0,5-7-3 16,5-2 0-16,2-9 5 15,6-3 2-15,7 0-6 16,3-10 3-16,0-9 10 15,-2 0-14-15,-6-1 0 16,-5 2-6-16,-5 7 16 16,-5 3-9-16,-3 4-1 15,-3 4 4-15,-2 0-14 16,0 0 11-16,0 0-1 16,0 0 0-16,0 11-8 15,0 10 8-15,0 8 0 16,2 1 4-16,2 2 9 15,-4 2-12-15,0-4 19 16,0 1-20-16,0-8 7 0,0-3 4 16,0-5-11-16,0-6-10 15,0-4-11-15,3-2-61 16,0-3-67-16,7 0-8 16,2-23-157-16</inkml:trace>
  <inkml:trace contextRef="#ctx0" brushRef="#br0" timeOffset="12309.1791">21296 12059 838 0,'0'0'195'0,"0"0"-115"0,0 0-54 15,0 0 46-15,0 0 26 16,0 0-91-16,12-24 4 15,8 17-11-15,3 1 0 16,2 1-1-16,2 2 1 16,-3 3 0-16,1 0-9 15,-3 0 9-15,-5 3-3 16,-4 9 0-16,-1 4 2 16,-7 7-11-16,-5 5 14 15,0 6-2-15,-9 4 29 16,-16 3-24-16,-8 1 16 15,0-2 7-15,-4-1-28 16,5-3 31-16,2-5-31 16,7-6 0-16,3-8-9 0,8-6 9 15,5-8-75-15,-1-3-46 16,-1-15-130-16</inkml:trace>
  <inkml:trace contextRef="#ctx0" brushRef="#br0" timeOffset="13729.3122">13229 13029 679 0,'0'0'90'15,"0"0"-76"-15,0 0-6 16,0 0 20-16,0 0 62 16,-65 84-77-16,44-51 29 15,-2 2 9-15,-5 2-42 16,-5 3 51-16,-6 2-25 16,-2 4-11-16,-9 4 25 15,-1 1-35-15,-4 5-3 16,-1-3 15-16,1-4-23 15,7-4 22-15,6-11-21 16,15-8 1-16,12-9 15 0,8-11-20 16,4-2 0-16,3-4 0 15,0 0 7-15,0 0 2 16,0 0-9-16,0 0-10 16,0 0 5-16,0-4-48 15,-3-2-94-15,-5 0-66 16,-4 1-352-16</inkml:trace>
  <inkml:trace contextRef="#ctx0" brushRef="#br0" timeOffset="15429.1757">13365 13208 646 0,'0'0'146'0,"0"0"-67"16,0 0-32-16,0 0 43 15,0 0-68-15,0 0-17 16,38 26 17-16,-11-6 22 16,6 0-14-16,0 3 0 15,3 6-30-15,-3 3 32 16,-5-1-23-16,0 2 2 0,-5 0 5 16,2-4-8-16,-5-4-2 15,-5-3-6-15,-2-7 20 16,-4-5-18-16,-5-4-2 15,-1-3 2-15,-2-3-11 16,1 1 13-16,-2-1-4 16,0 0 0-16,2 0-52 15,2 0-3-15,4 0-74 16,0-2-102-16</inkml:trace>
  <inkml:trace contextRef="#ctx0" brushRef="#br0" timeOffset="18910.5401">16011 13089 299 0,'0'0'226'0,"0"0"-69"16,0 0-68-16,0 0-20 16,0 0-16-16,0 0 15 15,0 0-26-15,0 0 5 0,0 0 0 16,0 0-24-16,0 0 9 16,0 0-31-16,-2 0 11 15,-4 15-10-15,-5 10 6 16,-3 5-8-16,-2 10 32 15,-4 4-11-15,-2 3 1 16,-2 2-5-16,-1 1-17 16,2-1 27-16,1-3-27 15,6-4 0-15,2-4 7 16,1-9 2-16,5-2-15 16,1-7 6-16,-1-3 0 15,3-7-1-15,2-4 1 16,1-2 0-16,1-4-1 15,-1 0 1-15,2 0-11 16,-2 0-22-16,-2 0-38 0,-2 0 9 16,-6 0-171-16,-3 0-124 15</inkml:trace>
  <inkml:trace contextRef="#ctx0" brushRef="#br0" timeOffset="20441.4082">16203 13112 615 0,'0'0'138'16,"0"0"-77"0,0 0-13-16,0 0 9 0,0 0-20 15,0 0 22-15,-6 16-48 16,12-2-11-16,12 6 56 15,0 2-3-15,5 2-11 16,-1 4-14-16,5 2-22 16,1 1 50-16,3 0-55 15,1 1 14-15,1 0-6 16,2 1-6-16,-3-3 13 16,-4-4-16-16,-4-4 4 15,-6-5 1-15,-6-5 1 16,-3-3-6-16,-5-4 3 15,-1-2 2-15,0-1-3 16,-1-2-2-16,-2 0 0 0,5 0-6 16,-3 0 6-16,1 0-44 15,4 3-26-15,3 5-58 16,0-2-69-16,-4 2-478 16</inkml:trace>
  <inkml:trace contextRef="#ctx0" brushRef="#br0" timeOffset="21212.9945">16979 13943 468 0,'0'0'175'0,"0"0"-115"16,0 0 70-16,0 0-31 16,0 0-9-16,0 0 2 0,3-9-58 15,-3 8 28-15,0-2-27 16,-9 2-26-16,-7 1 24 16,-5 0-33-16,-7 0 0 15,-5 7 7-15,-6 10 4 16,-2 2-7-16,1 1-4 15,8 3 0-15,4-2-8 16,9 0 10-16,7 1-2 16,5-1 0-16,7-1-7 15,0 3 6-15,1-1 1 0,17-4 0 16,4-3-11 0,1-6 11-16,2-7-13 0,-1-2 12 15,-2 0-1-15,-3-14 0 16,-2-2 2-16,-2-4 0 15,0-2-3-15,-4 2 3 16,-4-1 0-16,-1 1 3 16,-3 3-2-16,-3 8-1 15,0 1 0-15,0 3 0 16,0 4 2-16,1 1-2 16,-1 0-4-16,0 0 4 15,0 0-10-15,0 14 3 16,0 7 1-16,2 8 6 15,2 5 9-15,0-2-9 16,2 3 0-16,-2-4 9 0,0-5-7 16,-1-2 3-16,0-6-5 15,-2-4 0-15,3-6-1 16,0 0 1-16,2-3-56 16,4 0-21-16,1-5-65 15,0 0-118-15</inkml:trace>
  <inkml:trace contextRef="#ctx0" brushRef="#br0" timeOffset="22128.1231">18582 13009 707 0,'0'0'115'0,"0"0"-60"0,0 0 0 16,0 0 26-16,0 0-25 15,0 0-18-15,-17 7-33 16,7 3 3-16,-4 10 1 16,-4 2 12-16,-2 6 34 15,-3 6-45-15,-3 5 12 16,-2 4 8-16,-2 2-13 15,-1 0 16-15,0 0-24 16,2-1-7-16,3-5 16 16,3-2-14-16,3-6-4 15,4-3 1-15,1-6 6 16,6-5-4-16,0-4-3 16,3-7 0-16,3-2-10 15,2 0 10-15,1-4-32 0,0 0-5 16,0 0-28-16,0 0-10 15,0-2-61-15,0-5-429 16</inkml:trace>
  <inkml:trace contextRef="#ctx0" brushRef="#br0" timeOffset="22697.3465">18111 13779 813 0,'0'0'87'15,"0"0"-67"-15,0 0-13 16,0 0 78-16,0 0-70 15,0 0-8-15,77-7 6 16,-60 15-9-16,0 8-4 16,-4 0 39-16,-5 2-39 15,-3 3 25-15,-5 0-18 16,0 3-1-16,0 1 14 16,-16 0-18-16,-6-3-2 0,-3-3 6 15,0-2 2-15,3-6-16 16,3-5 3-16,7-2-1 15,2-4-11-15,2 0 3 16,5 0 14-16,1 0-3 16,2 0 13-16,0-4-12 15,0 1 2-15,0 0 0 16,2 0-12-16,2 3 12 16,5 0-1-16,-3 0 1 15,3 0 0-15,4 9 16 16,-1 3 6-16,2 2-22 15,1 1 36-15,-3 2-33 16,-1-3 1-16,-1 1 3 0,-3-3-1 16,-1-2-12-1,-2-1 4-15,0-3-62 0,0-2 6 16,2-4-83-16,3 0-46 16,1-3-242-16</inkml:trace>
  <inkml:trace contextRef="#ctx0" brushRef="#br0" timeOffset="23335.22">18417 13914 714 0,'0'0'156'16,"0"0"-134"-16,0 0 18 16,0 0 32-16,0 0-43 0,0 0 23 15,-17 25-50-15,13-11 10 16,3 1 20-16,1 4-26 16,0 0 12-16,0 0-18 15,0-2 2-15,7-3 6 16,0-4-8-16,1-6 0 15,4-4-9-15,1 0 18 16,6 0-12-16,1-14 3 16,1-2 0-16,-3-3-7 15,-6 4 0-15,-3 1 3 16,-3 6-4-16,-4 2 16 0,0 5-9 16,-2 1 5-16,0 0-4 15,0 0 6-15,0 5-6 16,0 13 0-16,0 3 2 15,0 8 1-15,0 0 6 16,0 1-4-16,0 0-3 16,2-3 27-16,3-5-26 15,2-3-3-15,-1-7 0 16,1-2-1-16,3-8-13 16,5-2-68-16,3-2-82 15,-1-20-201-15</inkml:trace>
  <inkml:trace contextRef="#ctx0" brushRef="#br0" timeOffset="24001.4983">18834 13081 214 0,'0'0'493'16,"0"0"-420"0,0 0-57-16,0 0 85 0,0 0-16 15,0 0-43-15,-4 20-42 16,7-6 8-16,12 5 55 16,7 4-51-16,4 2 19 15,5 1 2-15,2 3-22 16,0 2 20-16,-2 1-31 15,0-2 7-15,-2 0 9 16,-3-1-16-16,-1-2 0 16,-4-4 14-16,-2-3-8 15,-5-2 0-15,-2-4-6 0,-4-2 0 16,1-4 3 0,-3-2-3-16,-2-3 0 15,1-1-1-15,-1-2 7 0,2 0-12 16,6 0-27-16,-2 0-66 15,5 0-6-15,-4 0-201 16</inkml:trace>
  <inkml:trace contextRef="#ctx0" brushRef="#br0" timeOffset="24691.9236">19203 13908 73 0,'0'0'805'16,"0"0"-723"-16,0 0-17 15,0 0-30-15,0 0 10 16,0 0-12-16,27-20-26 15,-12 18-7-15,0 2 10 16,-3 0-2-16,1 2 0 16,-4 10-8-16,0 2 0 15,-3 3-1-15,-6 5 1 16,0 0 0-16,0 0 5 16,-11-1 9-16,-5 0-13 15,-5-1-1-15,-3-3 2 16,-2-3-17-16,3-3 5 15,2-4-17-15,5-3 13 16,7-1-25-16,4-1 28 16,5-2-5-16,0 0 13 0,0 1-9 15,0-1 6-15,0 0 6 16,3 0-7-16,5 0 17 16,0 0-7-16,1 5-1 15,4 4 1-15,1 2 35 16,1 3-25-16,3-1 14 15,-4 1-5-15,2-3-14 16,-2-2 5-16,0-1-13 16,-3-2 6-16,0-2-14 15,0-1 8-15,1-3-43 0,6 0-22 16,0-6-85 0,3-13-167-16</inkml:trace>
  <inkml:trace contextRef="#ctx0" brushRef="#br0" timeOffset="25045.5709">19540 13891 684 0,'0'0'168'16,"0"0"-154"-16,0 0 3 15,0 0 22-15,0 0 24 16,0 0-21-16,0 21-30 0,0-7 44 16,0 1-35-16,0 4 18 15,0 1-8-15,3 0-7 16,0 1 8-16,-1 0-18 16,2-1-11-16,-3 4 23 15,2-3-24-15,0-2-2 16,0 0 3-16,0-5 10 15,-1-3-11-15,2-4-2 16,-2-2-23-16,1-3 21 16,0-1-87-16,4-1-14 15,-1 0-34-15,-3 0-140 16</inkml:trace>
  <inkml:trace contextRef="#ctx0" brushRef="#br0" timeOffset="27003.1592">21179 12729 377 0,'0'0'84'0,"0"0"34"16,0 0-27-16,0 0 2 15,0 0-19-15,0 0-15 0,0 0 4 16,9-17-39-16,-9 17 3 16,0 0 8-16,0 0-23 15,-10 12 16-15,-11 7 6 16,-5 6-27-16,-4 6 51 16,-5 5-51-16,1 5 2 15,-4 5 30-15,2 3-32 16,0-1 12-16,4 0-14 15,2-3 0-15,0-3 19 16,2-3-23-16,6-2-1 16,-1-3 2-16,5-7 9 15,3-4-9-15,5-5-2 16,2-6 0-16,3-4-9 0,5-5 9 16,0 0 0-16,0-3-2 15,0 0-18-15,0 2-5 16,0 0-70-16,0-2-45 15,-2 1-71-15,-6 0-468 16</inkml:trace>
  <inkml:trace contextRef="#ctx0" brushRef="#br0" timeOffset="28629.6491">21579 12787 704 0,'0'0'117'0,"0"0"-70"16,0 0-7-16,0 0 38 16,0 0-29-16,0 0-42 15,19 10 2-15,-2 7 29 0,3 2-16 16,5 0 27 0,3 3-24-16,2 1 4 0,1 2 2 15,3 3-30-15,2 2 27 16,3-1-28-16,-2 1 8 15,0-2 14-15,-3-5-19 16,-4-1 0-16,-4-5-2 16,-7-4 9-16,-5-4-5 15,-5-3-5-15,-2-1 0 16,-4 0-4-16,0-4 4 16,0 2 0-16,2 0-1 15,-1-1 7-15,2 1-14 16,3 0-32-16,-2 0-44 15,3 1-13-15,-5-4-111 0,-5 0-254 16</inkml:trace>
  <inkml:trace contextRef="#ctx0" brushRef="#br0" timeOffset="30213.7059">22088 13503 450 0,'0'0'151'15,"0"0"-62"-15,0 0 9 16,0 0 4-16,0 0-32 15,0 0-17-15,0-6-36 0,0 6 57 16,0 0-48-16,0 0-8 16,0 0 16-16,0 0-23 15,0 0-1-15,0 3-10 16,-6 11 1-16,-5 6 10 16,-1 5-6-16,3 0 6 15,3 3 2-15,3 3-6 16,3-3 10-16,0-6-17 15,0-4 0-15,5-5-10 16,5-8 11-16,7-4-1 16,2-1 24-16,6-3-16 15,2-11 7-15,0-5-15 16,-5 1 0-16,-2-1 1 16,-2 0 4-16,-5 2-5 0,-3 3 0 15,-2 3 6-15,-3 3-5 16,-5 4-1-16,0 4 0 15,0 0-8-15,0 0 8 16,0 0 0-16,0 0-4 16,0 0-5-16,0 6 3 15,0 11-1-15,0 5 7 16,0 3 1-16,0 5-1 16,6 0 0-16,-3 3 0 15,-2 0 9-15,-1 0-2 16,0-2-7-16,0 0 3 15,0-4 12-15,0-4-15 16,0-2 0-16,0-5-2 0,0-1 12 16,0-5-20-16,0-2 9 15,0-3-3-15,0-4-8 16,0 2-21-16,9-1-48 16,1 0-11-16,1-2-77 15,-1 0-99-15</inkml:trace>
  <inkml:trace contextRef="#ctx0" brushRef="#br0" timeOffset="69263.1624">20384 13680 701 0,'0'0'136'0,"0"0"-98"16,0 0-29-16,0 0 36 15,0 0 21-15,0 0-24 16,0 0-33-16,-4 0-7 15,4 0 43-15,4 0-43 16,10 0-1-16,4 0 26 16,1-3-23-16,0 1 7 0,2 2-11 15,1 0 2-15,0 0 1 16,-1 0-3-16,-2 9 0 16,-6 4-3-16,-5 3 10 15,-1 1-12-15,-7 3 5 16,0 4 0-16,-2 1-3 15,-14 1 3-15,-4-2 0 16,-2-2-4-16,2-4-2 16,-3-3-3-16,7-5-12 15,-2-3 12-15,7-2-1 16,3-1-2-16,3-4 12 16,4 1 4-16,1-1 3 15,0 0-6-15,0 0-1 16,0 0 0-16,0 0-16 0,4 0 17 15,6 0-1-15,-2 0 0 16,1 0 3-16,3 0 9 16,-2 10-12-16,5 7 0 15,0 0 42-15,3 2-41 16,-4-1 12-16,3 0 3 16,-5-2-12-16,-1-3 11 15,-1 1-15-15,-2-6 4 16,-1-2-6-16,-2-2 3 15,0-2-2-15,3-2-33 16,2 0-104-16,5-6-127 16</inkml:trace>
  <inkml:trace contextRef="#ctx0" brushRef="#br0" timeOffset="70330.0443">21139 13605 3 0,'0'0'684'0,"0"0"-604"0,0 0-52 16,0 0 71-16,0 0 19 16,0 0-70-16,4 0 17 15,-4 0-54-15,0 0 25 16,0 0-5-16,0 0-30 15,0 0 20-15,-12 0-21 16,-8 0 0-16,-9 4-1 16,-2 1 10-16,1-2-9 15,0-2 7-15,1 2-3 16,6-3 8-16,5 0-5 16,3 0-4-16,8 0 32 0,4 0-34 15,1 0 10-15,2 0-2 16,0 0-2-1,0 0-8-15,0 0 1 0,0 0-2 16,0 5-13 0,0 6 10-16,0 3 5 0,0 5-2 15,0 2 14-15,0 4-12 16,0 2 0-16,0-1 0 16,0 3-5-16,0-2 7 15,0-1-2-15,0-2 0 16,0-3 5-16,0-3-4 15,0-3-1-15,0-3 0 16,0-7-5-16,0-3 5 16,0 0 0-16,6-2-8 15,8 0 16-15,4 0 5 0,8-9-13 16,0-1 1-16,-1 1-6 16,-5 1 14-16,-3 6-9 15,-4-1 0-15,-2 3-1 16,-2 0-10-16,-1 0 7 15,1 0 4-15,0 5-17 16,-3 3 16-16,0 0 0 16,-2 3-2-16,-1 1 3 15,0 2-4-15,-3 3 4 16,0 0 0-16,0 3-7 16,-1 1 7-16,-10 1 0 15,-3 1-1-15,-2-1 5 16,-3 1-3-16,-1-4-1 0,0 1 0 15,-4-4 0-15,6-2 0 16,-1-3 0-16,2-5 3 16,1 0 6-16,4-4-9 15,-3-2 0-15,2 0-16 16,1 0 2-16,1 0-123 16,0-12-94-16,1-2-544 15</inkml:trace>
  <inkml:trace contextRef="#ctx0" brushRef="#br0" timeOffset="148563.3982">18645 5026 508 0,'0'0'47'15,"0"0"83"-15,0 0-101 16,12-84 1-16,-9 72 32 15,0-1-13-15,-1 4 12 16,-1 3-24-16,-1 0-12 16,0 4 31-16,0 0-21 0,0-1 14 15,0 3-7-15,0 0-26 16,0 0 7-16,0 0-23 16,0 5-7-16,0 12 0 15,0 11 14-15,0 7-4 16,0 6 16-16,2 2-11 15,2 3 21-15,-2 4-16 16,0 4-9-16,-2 2 41 16,0 2-43-16,0-2 12 15,0 2-7-15,0-2-3 16,-4-3 23-16,0-2-16 16,1-4-10-16,0-5 26 0,3-3-23 15,0-5-4-15,0-3 1 16,0-4 8-16,0-7-3 15,0-6-6-15,0-5 0 16,0-7-2-16,0-2 10 16,0 0-8-16,0-4 19 15,0-17-18-15,0-11 2 16,0-7-3-16,0-7-33 16,0 1 32-16,0-3-25 15,0 0 0-15,0 0 13 16,-2 2-24-16,2 0 34 15,0 3-6-15,0 0 9 16,0 1-15-16,3 3 14 16,6-2 1-16,-3 7-1 15,-2 1 8-15,-1 2-9 0,0 6 2 16,-1 0 0-16,-2 7-1 16,1 5 1-16,-1 8 0 15,0 2-3-15,0 3 9 16,2 0-17-16,-2 7 6 15,3 18 5-15,0 11-20 16,2 11 24-16,0 6-4 16,-3 5 7-16,-2 0-2 15,0 2 24-15,0 1-29 16,0 0 0-16,-7 0 30 16,0-5-27-16,1-3 2 15,2-3 1-15,0-4 0 0,2-3 8 16,0-7-14-16,1-6 0 15,1-9-1-15,0-6 1 16,0-7 0-16,0-5 0 16,0-3-26-16,0 0 2 15,0-7-36-15,-4-17-77 16,-4-7-121-16,-7-6-287 16</inkml:trace>
  <inkml:trace contextRef="#ctx0" brushRef="#br0" timeOffset="149142.1298">18086 5342 642 0,'0'0'125'0,"0"0"-121"0,0 0 20 15,0 0 51-15,0 0-36 16,0 0 62-16,-2 0-81 15,2 0 15-15,0 0 11 16,0 0-13-16,8 0 16 16,16 2-35-16,9 0 7 15,10 1 35-15,6-2-56 16,5 2 14-16,-1 2-12 16,-1 0 8-16,-5 1-2 15,-7 0-8-15,-4-1 0 16,-8 1 5-16,-7 0-3 15,-6-1-2-15,-9 0 0 16,0-3 1-16,-6 1-1 16,0-3 0-16,0 2 0 15,0-2-6-15,0 0 11 0,0 0-5 16,0 0 2-16,0 0 2 16,0 0 0-16,0 0-4 15,1 0-25-15,-1 0 25 16,2 0-55-16,1 0 3 15,0-5-20-15,-3-7-52 16,0-2-35-16,0-1-149 16</inkml:trace>
  <inkml:trace contextRef="#ctx0" brushRef="#br0" timeOffset="149569.2242">18436 5193 580 0,'0'0'127'16,"0"0"-61"-16,0 0 22 16,0 0 25-16,0 0-54 15,0 0 2-15,-1-11-29 16,1 11-30-16,0 0 31 16,0 0-21-16,0 0-8 15,0 0 18-15,0 0-22 16,0 0-3-16,10 0 1 15,8 8 2-15,6 3 11 16,3 1-11-16,-2 4 3 16,1-2-2-16,-3 2 4 15,1 1-5-15,-6 1 2 0,-2 4 1 16,-5 0-5-16,-6 3 2 16,-5 2 0-16,0 2 13 15,-2 0-11-15,-16 2-2 16,-11 1 25-16,-3-3-15 15,-4-4 22-15,3-4-24 16,5-3-1-16,7-5 6 16,2-3-10-16,5-3-3 15,4-4 0-15,2 0-27 16,1-2-21-16,-2-1-100 16,0 0-179-16</inkml:trace>
  <inkml:trace contextRef="#ctx0" brushRef="#br0" timeOffset="155153.2522">18611 4138 482 0,'0'0'129'0,"0"0"-53"15,0 0-61-15,0 0 45 0,0 0-3 16,0 0-31-16,0 0 54 16,0 0-49-16,0-12 0 15,0 12 15-15,0 0-40 16,0 0 11-16,0 0-17 15,0 8 0-15,0 11-18 16,-3 8 34-16,-3 8-16 16,0 2 19-16,0 4-14 15,-3 4 13-15,0 0-17 16,3 0 0-16,-2-3 28 16,3-3-22-16,-1 0-7 15,3-3 8-15,0 3-3 16,0 1 14-16,1 0-19 15,-1-4 0-15,0-1 12 0,0-5-12 16,2-4 0-16,1-1 6 16,0-5 1-16,0-3 6 15,0-1-13-15,0-4 0 16,0 0-6-16,0 1 8 16,3-4-2-16,0-2 0 15,-2 1 13-15,1-6-16 16,-1 0 3-16,-1-2 0 15,0 0-11-15,0 0 11 16,2 0-25-16,1-4-13 16,3-14-90-16,0-5-168 15</inkml:trace>
  <inkml:trace contextRef="#ctx0" brushRef="#br0" timeOffset="155854.1429">18834 4546 426 0,'0'0'59'16,"0"0"-16"-16,0 0-22 16,0 0 97-16,0 0-60 15,0 0 18-15,0-29 49 16,0 27-76-16,0 2 13 15,0-1 0-15,0 1-42 16,0 0 17-16,0 0-37 16,10-2 15-16,9 1-1 15,8-1-11-15,7 2-3 16,5 0 8-16,1 0 3 16,0 0-10-16,1 0-1 15,-5 0 0-15,0 0 8 16,-3 0-8-16,-1 0 0 0,-3 0 5 15,1-3 4-15,-1-3-7 16,-5 1-2-16,-2-3 0 16,-4 1 1-16,-8 2-1 15,-5 0 0-15,-4 1 5 16,-1 2 0-16,0-1-10 16,0-4 3-16,0-1-102 15,-4-1 20-15,-11 0-108 16,-4-2-122-16</inkml:trace>
  <inkml:trace contextRef="#ctx0" brushRef="#br0" timeOffset="156264.0722">19194 4299 509 0,'0'0'168'0,"0"0"-108"15,0 0 12-15,0 0 2 16,0 0-24-16,0 0 42 16,0-3-91-16,0 3 20 15,0 0-8-15,9-3-1 16,10 3-5-16,2 0-7 16,3 0 0-16,1 0 0 15,1 0 0-15,-3 9 0 0,0 2-1 16,-2 4 13-16,-3 2-15 15,-5 4 3-15,-3 1 0 16,-2 1-2-16,-7 2 2 16,-1 0 0-16,0 2 11 15,0 0-6-15,-13 0 12 16,-3 1-17-16,-4-2 0 16,1-2 30-16,1-2-24 15,0-5-6-15,5-5 0 16,0 0 3-16,3-2-7 15,4-3-19-15,0-2-88 16,-2-3-20-16,-2-2-239 16</inkml:trace>
  <inkml:trace contextRef="#ctx0" brushRef="#br0" timeOffset="158063.5112">2309 5643 455 0,'0'0'101'0,"0"0"-40"16,0 0-15-16,0 0-32 16,0 0 38-16,0 0-19 15,-10 0 15-15,10 0 32 16,0 0-53-16,0 0 19 15,0 0-20-15,0 0-22 16,0 0 19-16,0 0-23 0,0 0 0 16,0 0-11-1,0 0 27-15,6 0-17 0,13 0 1 16,5 3 0-16,6 0 17 16,6 1-17-16,7 0 0 15,10-1 19-15,6 0-13 16,5-3 3-16,7 3-9 15,-2-3 0-15,6 0 8 16,4 0-8-16,1 0 0 16,-2-7 2-16,-2-1 5 15,-9 3-4-15,-9 0-3 16,-8 3 0-16,-12 2-2 16,-10 0 2-16,-11 0 0 15,-2 0-1-15,-9 0 14 0,-3 0-20 16,-2 0 7-16,-1 0 0 15,0 0-4-15,0 0 4 16,0 0 0-16,0 0-3 16,0 0 2-16,0 0-32 15,0 0-62-15,0 0-107 16,0 0-8-16,-1 0-138 16</inkml:trace>
  <inkml:trace contextRef="#ctx0" brushRef="#br0" timeOffset="158685.9661">2646 5838 476 0,'0'0'84'15,"0"0"4"-15,0 0-74 16,0 0 12-16,0 0 27 16,0 0-44-16,20 1 57 15,8-1-4-15,8 0-59 16,4 0 61-16,5 2-64 15,4-1 0-15,8 2-3 16,1 2 11-16,1-2 1 0,-3 0-8 16,2-3 17-1,-4 0 1-15,-2 0-19 0,-4 0 0 16,-1 0 18-16,-3-9-15 16,-4 3-3-16,-6-2 0 15,-9 3 11-15,-8 0-11 16,-7 3 0-16,-5 2 0 15,-5 0-5-15,0 0 11 16,0 0-6-16,0 0 0 16,0 0 8-16,0 0-34 15,0 0-9-15,0 0-80 16,0 0-28-16,0 0-207 16</inkml:trace>
  <inkml:trace contextRef="#ctx0" brushRef="#br0" timeOffset="165609.8532">616 5346 374 0,'0'0'84'0,"0"0"-49"16,0 0-9-16,0 0-4 15,0 0 50-15,0 0 23 16,30-75-70-16,-27 68 34 16,-3 2 1-16,0 0-38 15,0 5 41-15,0-2-21 16,0 2-12-16,0 0 8 15,0 0-38-15,0 0 0 16,-15 0 5-16,-3 8 7 0,-5 6-9 16,2 0-3-16,-2 3 0 15,2-2 19-15,-1 3-9 16,4 0-8-16,-3 4-2 16,2 3 11-16,-2 6-11 15,0 0 0-15,2 2 0 16,2 0 8-16,5 1-8 15,2 1 0-15,4-1-3 16,3-5 19-16,3-1-19 16,0-3 3-16,0 0 0 15,6-3-7-15,7-1 7 16,1-3 0-16,2-2 0 0,5-1 6 16,4-1-12-16,5 0-55 15,4 0-38-15,4-3-27 16,-2-5-197-16</inkml:trace>
  <inkml:trace contextRef="#ctx0" brushRef="#br0" timeOffset="167465.8431">18011 5589 513 0,'0'0'68'16,"0"0"-68"-16,0 0 1 0,0 0 17 15,0 0 30 1,0 0 27-16,0 0-7 0,60-66-12 16,-60 63-11-16,3 0-24 15,0-1-4-15,3 0 46 16,1-1-60-16,4 0-1 15,-1 1 13-15,-1 0-10 16,2-1 9-16,-1 1-6 16,2 1-7-16,1 2 24 15,-1-1-22-15,5 2-3 16,-1 0 11-16,2 0-8 16,3 0 7-16,-2 3-10 15,2 4 3-15,-2 2 5 16,-2 2-5-16,-4 3-3 15,-2 4 0-15,-4 5 6 16,-5 2-7-16,-2 4 1 16,0 0 0-16,-5 5 8 0,-7-2 0 15,-1 1-8-15,1-2 7 16,-1-1-6-16,1-2 18 16,1-3-19-16,-2-1 0 15,2-2 18-15,1-1-16 16,-4-3-2-16,2-2 0 15,-1-3 10-15,1-1-9 16,-1 0-1-16,4-6 0 16,1 0-1-16,4-1 1 15,-1-1 0-15,4-3 0 16,1-1-3-16,0 0-9 16,0 0-20-16,0 0-56 0,0 0-33 15,0 0-229-15</inkml:trace>
  <inkml:trace contextRef="#ctx0" brushRef="#br0" timeOffset="171401.0891">18988 3866 702 0,'0'0'152'15,"0"0"-146"-15,0 0 3 16,0 0 28-16,0 0 6 15,0 0 32-15,-1 16-60 16,2-16-3-16,16 0 46 16,8-13-44-16,5-7 32 15,7-4-46-15,-1-4 9 0,0-2-2 16,-5-2-7-16,-4 1 0 16,-9-1 5-16,-2 2-3 15,-7 3 8-15,-4 4-10 16,-5 6 6-16,0 6-11 15,0 4 5-15,0 6-1 16,0 1-6-16,0 0-4 16,0 0 7-16,0 11-26 15,-5 9 30-15,-2 5-13 16,2-2 13-16,0 4 0 16,5-4-3-16,0 2 9 15,0-1-10-15,7-4 4 16,5-3 0-16,4 0-7 15,1-7 7-15,4-3 0 16,-1-1-1-16,0-3 11 0,-4-3-10 16,-6 0 0-16,-2 0 0 15,-4 0 8-15,-2 0-8 16,4-4 0-16,0-9 3 16,0-3 8-16,2-1-13 15,2-2 2-15,-1-2 0 16,2 1-18-16,-3 0 18 15,-2 4 0-15,-2 5-10 16,-2 3 22-16,-2 1-20 16,0 0 8-16,0 4 0 15,0-1-8-15,0 0 8 16,0 4 0-16,0-3-5 0,0 3 17 16,0 0-19-16,0 0 7 15,0 0 0-15,0 0-26 16,0 0 2-16,0 0-6 15,0 0 28-15,0 0-3 16,0 0-3-16,0 0 8 16,0 0 0-16,0 0 4 15,12-3-4-15,0-3 0 16,4-7 12-16,-2 1-8 16,-4-2 6-16,1 3-10 15,-1 0 0-15,-1 5 8 16,1 3-8-16,-2 0 0 15,1 3-2-15,1 0 9 16,2 0-12-16,2 0 5 16,0 7 0-16,0 6-10 0,4 3 10 15,-8 4 0-15,2 6-5 16,-6 3 12-16,-5 3-6 16,-1 4-1-16,0-2 6 15,-13-1 0-15,-3-1-6 16,-2-8 0-16,7-6 14 15,2-7-9-15,5-3-5 16,1-6 0-16,3-2 0 16,0 0 14-16,0-2-6 15,6-17-8-15,9-5 0 0,6 0-1 16,1 4-10 0,-4 5 8-16,-2 6-6 0,-4 6-20 15,-5 3 22-15,3 0-5 16,-3 0 7-16,-1 7 2 15,1 3-3-15,2 2 6 16,-1-5 0-16,-2 1-3 16,1-3 3-16,4-5 0 15,2 0 0-15,7 0 12 16,1-11-13-16,0-3 1 16,-4-3 0-16,-3 0-4 15,-7 0 4-15,0-2 0 16,-3 1-6-16,-4 2 20 15,0 4-16-15,0 4 2 16,0 4 0-16,0-1-15 0,0 5 15 16,0 0 0-16,0 0 0 15,0 0-8-15,0 0 7 16,-3 7-7-16,1 8 8 16,2 0-12-16,0 0 12 15,0 0-1-15,8-2-6 16,2-2 14-16,2-2-4 15,1-4-3-15,1-3 4 16,1-2-18-16,0 0 14 16,-2-3 0-16,-2-10 3 15,-4-3 10-15,0-1-12 16,-4-3-1-16,0-1-8 0,-3-1-16 16,0 0 8-16,0 0 1 15,0 8 7-15,0 4 5 16,0 6 1-16,0 4 2 15,0 0-27-15,3 0 15 16,2 0-13-16,3 10 25 16,3 1-10-16,0 6 10 15,-1 2 0-15,2 3-6 16,-3 3 14-16,0 3 7 16,-3 1-15-16,-2 0 0 15,-4-1 27-15,0-3-23 16,0-3-3-16,0 1-1 15,0-6 7-15,-6 2-9 16,5-7 2-16,-2-1-14 0,3-5-11 16,0-6-73-16,7 0 52 15,13-15 44-15,6-9 2 16,4-1-6-16,-4 4 6 16,-2-1 0-16,-8 5 36 15,1 1 4-15,-5-1 36 16,1 2-76-16,-1-2 10 15,3 0 7-15,0-4-17 16,2 1 0-16,0-2-3 16,-1-2 15-16,-2-2-16 15,-2 1 4-15,-3-2 0 16,-3-2 6-16,-2 4-5 0,-1 3-1 16,-1 5 50-16,-1 4-21 15,-1 4-11-15,0 1-18 16,0 1 3-16,0 4 3 15,0 1-3-15,0 2-3 16,0 0 1-16,0 0 0 16,-3 14-2-16,-4 6-4 15,-1 4 5-15,4 3-7 16,1 6 7-16,3-3 0 16,0-4-10-16,0-1 18 15,4-11-8-15,7 0 0 16,2-4 4-16,2-5-7 15,1-2 3-15,0-3-23 16,1 0-8-16,-3 0-36 0,-1-4-30 16,-4-7-136-16</inkml:trace>
  <inkml:trace contextRef="#ctx0" brushRef="#br0" timeOffset="173599.41">20474 3816 404 0,'0'0'137'0,"0"0"-5"16,0 0-87-16,0 0 25 16,0 0 10-16,0 0-48 15,0 0 32-15,-3-70-50 16,12 54 2-16,4-4 4 0,-1 1-13 16,-1-5-7-16,-1-2 0 15,-3-6 0-15,-4-2 6 16,-1 2-6-16,-2-1 0 15,0 6 2-15,0 6 4 16,0 6-6-16,0 7 0 16,0 5 2-16,0 3-4 15,0 0 2-15,0 0-4 16,0 1-3-16,-8 15 4 16,-2 6 0-16,0 6 3 15,4 3 0-15,1-2-4 16,3-3 4-16,2-3 0 15,0-3-5-15,0 0 16 16,5-6-12-16,7-1 1 16,3-5 0-16,0-2-4 0,1 0 4 15,1-4 0-15,0-2-6 16,-1 0 16-16,-2 0-10 16,-3 0 0-16,-1 0 0 15,-5-5-5-15,-2 1 5 16,0-1 0-16,2-2 0 15,0-1 0-15,4 0 0 16,0 1-5-16,3 0-33 16,3 2 26-16,0 3-42 15,0 2 26-15,-3 0 25 0,-2 0-21 16,-1 9 16 0,-1 7-24-16,-4 0 23 0,-4 1-6 15,2-2 15-15,-2-4 0 16,0 1-3-16,1-5 9 15,1 1-6-15,0-6 0 16,3-1 0-16,-1 2 4 16,4-3-4-16,1 0 0 15,4 0 13-15,-1 0-9 16,-1 0-2-16,0-5-2 16,-3-3 0-16,-2 4-12 15,-1-1-7-15,-1 2-76 16,-4 0-170-16</inkml:trace>
  <inkml:trace contextRef="#ctx0" brushRef="#br0" timeOffset="175842.4313">20468 3691 145 0,'0'0'104'16,"0"0"-77"-16,0 0 44 15,0 0 43-15,0 0-37 16,0 0 60-16,0 5-87 0,9-5 12 15,8-8-19 1,2-1-39-16,1-3 34 0,0-3-38 16,-7 4 0-16,-2-5 18 15,-4 0-16-15,-7 2 21 16,0-3-23-16,0 3 22 16,0 0-12-16,0 6-10 15,0 3 0-15,0 5 1 16,0 0 10-16,4 0-22 15,9 0 10-15,7 0-8 16,6 0-10-16,-2 5 8 16,6 6-3-16,-8 2 3 15,-1 1-4-15,-8 1 15 16,-4 5-3-16,-8 6 4 0,-1 3-16 16,0 3 15-16,-16-2 0 15,1-2 10-15,0 0-3 16,3-5-4-16,4-2-3 15,5-1 9-15,3-5-5 16,0-2-4-16,3-1 0 16,14-1 16-16,4-1-10 15,6-5 13-15,3 0-16 16,1-4 9-16,-1-1-2 16,-3 0-10-16,-6 0 0 15,-2-11 23-15,-7-3-15 16,0-5 19-16,-5-3-22 0,-1-5 2 15,-1-4 10 1,-2-5-17-16,0-4 0 0,0-7-2 16,4 2 6-16,-2 2-4 15,2 11 0-15,-1 9 1 16,-1 9-8-16,-1 8 7 16,-4 6 0-16,0 0-9 15,0 11 0-15,0 14-3 16,-9 12 2-16,-1 4 10 15,1-1-4-15,3-4 4 16,6-6 0-16,0-7 0 16,0-6 3-16,10-7-3 15,4-1 0-15,4-6 1 16,1-3 3-16,5 0-4 16,3-5 0-16,-1-12 1 0,0 0 10 15,-5 2-6-15,-8 5-5 16,-5 5 4-16,-6 2-13 15,-2 3 9-15,0 0-4 16,0 1 4-16,0 19-8 16,0 6 8-16,0 3 0 15,2 1 4-15,9-2-12 16,6-6 8-16,12-3 0 16,8-9-14-16,8-6-66 15,0-4-17-15,-4-4-165 16</inkml:trace>
  <inkml:trace contextRef="#ctx0" brushRef="#br0" timeOffset="175974.6638">21387 3825 498 0,'0'0'225'0,"0"0"-73"0,0 0-152 16,0 0 2-16,0 0-8 16,0 0 17-16,23 18-27 15,11-5 2-15,6-6-193 16</inkml:trace>
  <inkml:trace contextRef="#ctx0" brushRef="#br0" timeOffset="379935.3949">19022 6892 185 0,'0'0'537'15,"0"0"-522"-15,0 0 21 16,0 0-12-16,0 0 39 16,0 0-10-16,-13 0-8 15,13 0-8-15,0 0-34 16,0 0 3-16,0 0 5 15,0 0-9-15,1 0 10 0,15 0-12 16,9 0 0-16,9 3 24 16,8-1-22-16,6-2 11 15,8 0-13-15,1 0 4 16,-2 0 3-16,-7-2-7 16,-7-1 3-16,-8 0-4 15,-7 0 1-15,-13 2 0 16,-5 1 0-16,-7-2 5 15,-1 2-1-15,0 0-4 16,0 0 0-16,0 0 9 16,0 0-7-16,0 0-4 15,0 0-18-15,0 0-46 0,0 0-34 16,0 0-107-16</inkml:trace>
  <inkml:trace contextRef="#ctx0" brushRef="#br1" timeOffset="387209.3355">19054 6936 522 0,'0'0'53'0,"0"0"30"15,0 0-16-15,0 0-27 16,0 0-2-16,0 0 33 16,0 0 1-16,-42-2-28 15,39 2-20-15,1-1-16 16,2 1 26-16,0 0-34 16,0 0 0-16,0 0 0 15,0 0 0-15,0 0 0 16,0 0-2-16,0 0-4 15,0 0-3-15,6 0 7 0,7 0 2 16,6 1 5 0,3 1-3-16,4 0-1 0,4-2 2 15,1 0 2-15,3 0 8 16,-1 0-13-16,-1 0 0 16,1 0 1-16,-3 0 3 15,-3-2-4-15,-6 2 0 16,-5 0 5-16,-7-2-8 15,-2 1 3-15,-3 1-2 16,-4-2-3-16,0 0 5 16,0 1-2-16,0-2 2 15,0 3-21-15,0 0 20 0,1 0-45 16,2 0-34-16,3 0-20 16,-1 0-22-16,1-3-287 15</inkml:trace>
  <inkml:trace contextRef="#ctx0" brushRef="#br1" timeOffset="392407.996">6383 9550 429 0,'0'0'89'16,"0"0"-13"-16,0 0-47 16,0 0 8-16,0 0 13 15,0 0-15-15,0 0 22 16,0 0-42-16,-33-69-15 0,30 66 51 15,0 0-19-15,0 3 24 16,3 0-42-16,-1 0-5 16,1 0-2-16,0 0-7 15,-2 6-4-15,2 14-7 16,0 5 20-16,0 8-18 16,0 3 4-16,0 6 5 15,0 3 6-15,0-1 3 16,0-1-9-16,3-4 8 15,-1-3-7-15,3-2 6 16,-2-4-7-16,-1-6 0 16,0-5-1-16,2-1 1 0,0-7 0 15,-2-4 1 1,-2-4 11-16,0-1-15 0,3-2 3 16,-3 0 0-16,0 0 0 15,0 0 0-15,0 0-4 16,0 0 3-16,0 0-46 15,0 0-4-15,-8-6-64 16,-4 0-42-16,-4-2 2 16,1 3-8-16,0-1 14 15</inkml:trace>
  <inkml:trace contextRef="#ctx0" brushRef="#br1" timeOffset="392722.1658">6180 9931 326 0,'0'0'51'0,"0"0"13"15,0 0 1-15,0 0-27 16,0 0 18-16,0 0-52 16,-15-1-4-16,15 1 31 15,0 1-30-15,0 10 57 16,3 7-33-16,4 0-22 16,1 1 44-16,7 1-47 15,-3 0 0-15,0-4 23 16,1-4-17-16,-4-5 4 15,-1-3-10-15,-3-3 2 16,3-1 16-16,2 0-15 16,10-1 16-16,8-15 19 15,4-6-36-15,0 1 8 16,-5 3-10-16,-6 4-17 0,-10 6 8 16,-3 4-48-16,-5 4-36 15,-3 0-142 1,0 7-119-16</inkml:trace>
  <inkml:trace contextRef="#ctx0" brushRef="#br1" timeOffset="393247.6739">6353 10176 168 0,'0'0'265'16,"0"0"-207"-16,0 0-58 15,0 0 0-15,0 0-4 16,0 0 16-16,-16 0-35 0,11 6 9 15,-2 0-92-15</inkml:trace>
  <inkml:trace contextRef="#ctx0" brushRef="#br1" timeOffset="393651.0856">6230 10268 561 0,'0'0'81'16,"0"0"-81"-16,0 0 13 15,0 0-9-15,0 0 16 16,0 0 17-16,65 6 36 0,-28-6-58 16,2 0 34-16,7 0-33 15,-1 0-7-15,1 0 31 16,-4 0-38-16,1 0 2 15,-4 0 23-15,-2 0-21 16,-4 0 5-16,-3 0-11 16,-3 0 12-16,-5 0 6 15,-4 0-13-15,-3 0-5 16,-6 0 17-16,-2-2-10 16,-1 1-5-16,-1 0-2 15,-2-1 0-15,-3-1 1 16,1-2-1-16,1-4-25 15,-2-1-44-15,0-5-51 16,0 1 13-16,0 1-81 0,0-1-69 16,0 0 73-16</inkml:trace>
  <inkml:trace contextRef="#ctx0" brushRef="#br1" timeOffset="393943.5968">6747 10107 191 0,'0'0'218'0,"0"0"-142"16,0 0 47-16,0 0 1 15,0 0-93-15,0 0-3 16,-35-20-28-16,35 20 0 16,2 0-22-16,17 0 17 0,8 0 5 15,6 6 23 1,1 2-22-16,-1 1 32 0,0 1-12 16,-5 2-13-16,-2 3 24 15,-1 0-32-15,-4 2 1 16,-8 0 19-16,-4 2-15 15,-8 1-4-15,-1 2-1 16,0 6 8-16,-9 1 6 16,-10 10-12-16,-6-1 7 15,-2 1-9-15,0 0-16 16,4-4-33-16,6-4-48 16,2-7-139-16</inkml:trace>
  <inkml:trace contextRef="#ctx0" brushRef="#br1" timeOffset="396938.1961">12285 14808 406 0,'0'0'44'0,"0"0"2"16,0 0 52-16,0 0-35 0,0 0 3 15,0 0-32-15,0 0-14 16,0 0 24-16,0 0-27 15,0 0-7-15,0 0 2 16,0 0-3-16,0 0-5 16,0 0-4-16,0 0 0 15,0 0-20-15,0 0-50 16,0 0-57-16,-2 0-157 16</inkml:trace>
  <inkml:trace contextRef="#ctx0" brushRef="#br1" timeOffset="397187.6434">12285 14808 356 0</inkml:trace>
  <inkml:trace contextRef="#ctx0" brushRef="#br1" timeOffset="397583.6838">12285 14808 356 0,'-8'-8'114'0,"8"5"-92"0,1 3 65 0,-1 0-4 16,0-3-18-1,2 3-19-15,-2 0-38 0,0 0 29 16,0 0-36-16,0 0 15 16,0 0-4-16,0 0-9 15,0 0 11-15,0 0-12 16,0 0 4-16,0 1 22 16,0 8-3-16,-7 2 6 15,-5 0 31-15,2 4-43 16,-4 2 3-16,-2 0-7 15,-2 7-11-15,-2-1 27 16,-2 5-25-16,-3-1 9 0,0-1 23 16,2-2-25-16,4-3 2 15,-1-1-15-15,7-2 4 16,2-3 15-16,0-1-18 16,3-3-1-16,2-2 19 15,0-1-19-15,-1-1 0 16,4-2-3-16,-2 1 6 15,-1 1 6-15,2-3-9 16,-3 0 0-16,2-1 0 16,2 0 4-16,1-3-3 15,1 0-1-15,1 0 0 0,0 0-2 16,0 0-33 0,0 0-33-16,0 0-22 0,0-5-171 15</inkml:trace>
  <inkml:trace contextRef="#ctx0" brushRef="#br1" timeOffset="398575.2142">11360 15475 524 0,'0'0'251'0,"0"0"-224"0,0 0-25 16,0 0 21-16,0 0 38 16,0 0-13-16,43-17-46 15,-17 7 12-15,-1 3 20 16,0 2-31-16,-3 3 6 16,-2 2-9-16,-6 0 10 15,2 0-10-15,-7 10 5 16,-4 7-4-16,-1 5 0 15,-4 3 4-15,0 4-5 16,-14 0 7-16,-1-1-5 16,-2-2 8-16,-4-4-10 15,3-2 0-15,-1-4 2 16,0-6 5-16,0 0-7 16,2-4 0-16,4-3-4 0,6-2 4 15,0-1 0-15,4 0 2 16,0 0-4-16,1-3-5 15,2-4-18-15,0-3 17 16,0 3-7-16,0 4 4 16,3-1 11-16,0 4 0 15,-3 0-9-15,0 0 9 16,4 0-5-16,2 2 5 16,5 9 9-16,1 3 13 15,3 0-8-15,0 0 2 16,0-2 27-16,0-2-26 15,-1-3 9-15,3 1-3 0,1-4-22 16,1 1 27-16,-1-3-28 16,3-2 6-16,0 1-5 15,-2 1-1-15,2 0-12 16,-3 0-56-16,0 1-55 16,-5-2-99-16</inkml:trace>
  <inkml:trace contextRef="#ctx0" brushRef="#br1" timeOffset="404109.1818">20260 6886 536 0,'0'0'94'0,"0"0"-22"0,0 0-34 15,0 0 3-15,0 0-3 16,0 0 63-16,0 0-65 15,0-57 1-15,0 57 7 16,0 0-27-16,0 0 10 16,0 0-27-16,0 0 6 15,0 0-17-15,0 0 11 16,0 0-9-16,0 3 7 16,0 11-1-16,0 5 1 15,2 2 2-15,1 0 0 16,3-4-3-16,0-5 3 15,3-3 0-15,0-4 9 16,4-2-6-16,7-3 7 0,5 0-10 16,2 0 7-16,3-11 6 15,2-3-13-15,-3-3 0 16,-6 1 3-16,-1 4 2 16,-5 1-10-16,-1 0 0 15,-2 2-63-15,-2-1 20 16,1 0-113-16,0-1-132 15</inkml:trace>
  <inkml:trace contextRef="#ctx0" brushRef="#br1" timeOffset="408359.4213">12473 14761 155 0,'0'0'210'16,"0"0"-161"-16,0 0-21 15,0 0 4-15,0 0-20 16,0 0 54-16,0 0-58 16,0 0 2-16,-1 0-4 15,1 0 25-15,0 0 6 16,0 0-7-16,0 0-1 16,-3 0 25-16,3 0-42 0,0 0 16 15,0 0 14-15,-1 0-22 16,1 0 12-16,0 0 2 15,0 0-34-15,0 0 20 16,0 0-15-16,0 0 4 16,0 2-6-16,0-2 4 15,0 0 4-15,0 0-11 16,0 0 0-16,0 0 0 16,0 0 6-16,0 0-6 15,0 0 4-15,0 0 9 16,0 0-20-16,0 0 7 15,0 0 0-15,0 0-5 16,0 0 5-16,0 0 0 0,0 1 2 16,0 1 8-1,0 2-10-15,1 0 0 0,9 2 5 16,-1 4 5-16,0-3-7 16,1 5-3-16,2 0 3 15,0 0 0-15,1 2 10 16,1 2-7-16,1 0 1 15,-3-1 1-15,0 0-8 16,1-2 0-16,-2 3 6 16,3-4-2-16,-2 3 0 15,3-1-4-15,-3-2 4 16,-3 1 12-16,1-3-16 16,-3-2 0-16,-3-1-1 15,-1-2 14-15,0-2-13 16,-1 0 0-16,1-1 5 0,-2 1 10 15,1-1-15-15,-1-1 0 16,-1 0 5-16,0-1 1 16,3 0 2-16,-3 0-8 15,0 0 0-15,1 0 18 16,-1 0-18-16,2 0 3 16,-2 0-6-16,1 0 3 15,2 0-1-15,2-2-62 16,1-5-146-16,-6-2-227 15</inkml:trace>
  <inkml:trace contextRef="#ctx0" brushRef="#br1" timeOffset="426711.5399">3643 16699 473 0,'0'0'81'0,"0"0"-53"15,0 0-22-15,0 0-2 16,0 0 4-16,0 0-8 16,-12-12-146-16,19 12-120 15,5 0 190-15</inkml:trace>
  <inkml:trace contextRef="#ctx0" brushRef="#br1" timeOffset="426995.7908">3643 16699 350 0,'38'-12'145'0,"-46"12"-13"16,-3-2-62-16,-4 2-22 15,-1 0-38-15,0 0 2 16,-1 0 23-16,4 0-35 16,-1 0 0-16,-2 0 19 15,8 2-18-15,-1 1 5 16,5-1 1-16,1 2-3 15,3-4 25-15,0 0-28 16,0 0-1-16,0 0 1 16,0 0 1-16,0 0 3 15,0 0-5-15,0 0-29 16,0 0 9-16,0 3 2 0,0 4-1 16,3 0-5-16,1 3-11 15,-1-2 13-15,0 4-18 16,-1 0 0-16,-1-2-64 15,-1-3-85-15</inkml:trace>
  <inkml:trace contextRef="#ctx0" brushRef="#br1" timeOffset="430288.7255">3722 16716 410 0,'0'0'39'0,"0"0"-38"15,0 0 2-15,0 0-3 16,0 0 25-16,0 0-15 16,0 44-9-16,0-44 12 15,0 0-8-15,0 0 27 16,0 0 11-16,0 0-37 16,0 0 20-16,0 0-24 15,0 0-2-15,0 0 8 16,0 0 3-16,0-5 14 0,0-3-25 15,-7-1 0 1,3 4 9-16,1 5-8 0,2 0 30 16,-1 0-31-16,0 0 7 15,0 0-16-15,2 12 6 16,0-2 3-16,0-2 4 16,0 0-4-16,0-5-6 15,0-3 6-15,2 0-9 16,-2 0 5-16,2 0-4 15,-2 0-8-15,0 0 5 16,0 0-21-16,0-2-88 16,0-2 79-16,-7 2-91 15,1 1-69-15</inkml:trace>
  <inkml:trace contextRef="#ctx0" brushRef="#br1" timeOffset="432293.5405">4227 16465 602 0,'0'0'65'16,"0"0"-53"-16,0 0-3 16,0 0 29-16,0 0-10 15,0 0-14-15,12-27-14 16,-4 20 0-16,-5 1 0 0,3 6 20 16,-6-3-6-16,1 3 0 15,-1 0-14-15,0 0 5 16,0 0-1-16,0-1-4 15,0 1 0-15,2-2-4 16,2-1-67-16,4-1-26 16,-2-4 47-16,4-4-121 15,-7 0-111-15</inkml:trace>
  <inkml:trace contextRef="#ctx0" brushRef="#br1" timeOffset="473350.636">1316 8514 750 0,'0'0'112'16,"0"0"-96"-16,0 0 6 16,-100 9 17-16,71 4-17 15,1 5 22-15,7 4-37 16,8 3-5-16,2-2 10 0,7 2-12 15,4-8 0 1,0-1 3-16,8-5 7 0,5-3-3 16,2-6-7-16,6-2 0 15,-1 0 7-15,0-2-5 16,-2-11-2-16,-3-1 0 16,-10 1 5-16,-5 3-7 15,0 2 2-15,0 4-14 16,-8 0 5-16,-1 4-4 15,-2 0 7-15,3 4 3 16,3 9-24-16,5 4 25 16,0 0-2-16,9-5 4 15,15-3-10-15,7-5 10 16,4-4 0-16,0 0 8 0,-1-16 6 16,-1-6 2-16,-3-7-7 15,1-5-5-15,-4-5 15 16,0-1-19-16,-6-1 0 15,0 2-8-15,-7 3 17 16,-1 3-7-16,-4 0-2 16,-5 4 0-16,-1 2 16 15,-3 4-14-15,0 6 25 16,0 4 8-16,0 8-31 16,0 3 21-16,0 2-22 15,-3 0 9-15,-1 3-24 16,-4 18 5-16,-2 8 7 15,-2 8-9-15,6 4 20 0,6 0-17 16,0-4 6 0,0-1 0-16,12-6 1 0,7-4-1 15,2-7 0-15,0-5 0 16,0-7 7-16,-2-5-10 16,1-2 3-16,-4-1-62 15,2-17 5-15,-8-6-128 16,-10-3-311-16</inkml:trace>
  <inkml:trace contextRef="#ctx0" brushRef="#br1" timeOffset="473517.8979">1498 8395 700 0,'0'0'78'0,"0"0"-78"16,0 0-3-16,0 0-5 15,0 0 8-15,106 7 0 16,-48-7-49-16,3-10-199 16</inkml:trace>
  <inkml:trace contextRef="#ctx0" brushRef="#br1" timeOffset="475038.9069">2102 8531 869 0,'0'0'101'16,"0"0"-57"-16,0 0-37 16,0 0 36-16,0 0 31 0,0 0-61 15,56-39-3 1,-20 14-10-16,-1-1 0 0,-7 2 5 16,-5 2-5-16,-10 3 0 15,-7 1-8-15,-6 4 21 16,0 2-19-16,0 0 6 15,-5 6 0-15,-4 3-7 16,-1 3 7-16,1 0-5 16,0 4 2-16,3 9-1 15,-1 4-3-15,2 2 7 16,5-1 0-16,0 2-11 16,0-3 11-16,5 0 0 15,10-5-12-15,6-1 26 16,1-6-12-16,8-5-2 15,6 0 5-15,5-6-2 16,0-11-3-16,0 0 0 0,-5 1-5 16,-13 3 4-16,-7 6 0 15,-9 4 1-15,-7 3 0 16,0 0-19-16,-3 0 19 16,-17 10-2-16,-2 12-12 15,-6 5 20-15,6 1-14 16,7 1 1-16,2-2 7 15,11-1-11-15,-1-6 11 16,3-4 0-16,0-3-5 16,14-4 12-16,9-3-7 15,4-6 0-15,3 0 1 0,3-5 14 16,-5-7-15 0,-7-3-3-16,-9 1-1 0,-7-1 8 15,-5-2-9-15,0 1 5 16,-5-1-46-16,-15 0 35 15,0 4-37-15,-4 3 31 16,3 2 0-16,6 6 15 16,2 1-3-16,10 1 5 15,1 0-10-15,1 0 0 16,1 3-10-16,0 8 16 16,0-2-5-16,6 2 17 15,13-2-21-15,5-2 13 16,1-6 0-16,5-1-4 15,-2 0 4-15,-1-7 0 16,-1-7-5-16,-4-2 14 0,-2-1-9 16,-1 0 0-16,-6-2 6 15,-2 2-6-15,-4 0 0 16,0 5 0-16,1-3 1 16,-3 4 5-16,2-1 4 15,0 2-10-15,-1 0 0 16,2 0-2-16,1 0 2 15,1 0 0-15,-1 3-2 16,2 1 7-16,-3 2-5 16,-3 1 0-16,-2 3 0 15,-3 0-14-15,0 0-34 16,0 7 18-16,-16 12 28 0,-1 3 4 16,-4 2 7-16,2 2 2 15,4-1-7-15,2-1 24 16,8-2-28-16,5-1 0 15,0-1-7-15,9-1 21 16,9-5-7-16,8-4-7 16,4-8 0-16,8-2-9 15,-1-2 18-15,-1-17-9 16,0-1 7-16,-11-4 0 16,-4-2-7-16,-5 1 0 15,-8-1 5-15,-2 2 6 16,-6 0-11-16,0 2 0 15,0 1 25-15,0 2 10 0,0 2-15 16,0 1-7 0,0 7 1-16,0 3-1 0,0 3-13 15,0 3 0-15,0 0-3 16,0 0 3-16,0 17-4 16,4 11 0-16,7 3 4 15,-5 6 18-15,-2 0-18 16,-2-2 0-16,-2-2 13 15,0-1-11-15,0-5 9 16,0-8-11-16,0-9-13 16,0-5 7-16,0-5-30 15,0 0 28-15,10-22 3 0,2-3-38 16,6-1 6 0,-3 4 33-16,-6 10 4 0,1 4 2 15,-5 5 4-15,-4 3-6 16,1 0 29-16,5 0-25 15,3 7 27-15,1 3-31 16,6-2 9-16,2 0-2 16,3-4-7-16,3-4-32 15,0 0-127-15</inkml:trace>
  <inkml:trace contextRef="#ctx0" brushRef="#br1" timeOffset="476798.0026">3632 8473 819 0,'0'0'54'16,"0"0"-38"-16,0 0-13 15,0 0 18-15,0 0 22 16,0 0-29-16,88-71-12 16,-67 51-2-16,-1 2 0 15,-9-4 21-15,-3 1-11 16,-8 1 20-16,0 1-20 15,0 3-6-15,0 3 54 0,0 6-56 16,-2 4 0 0,-1 3 24-16,2 0-22 0,-1 0-8 15,-2 0 3-15,-3 4-7 16,1 11 0-16,3 3 8 16,3 1-5-16,0 0-6 15,0 1 10-15,3-2 1 16,11 1 0-16,0-4-4 15,7 0-8-15,-5-5 9 16,4-1-13-16,-5-5 15 16,4-2-23-16,-3-2 9 15,-2 0 15-15,-3-2-9 0,3-11 1 16,-5-2 8 0,1-2 0-16,-2-1 4 0,-1 0-3 15,-2-1-1-15,1 1 0 16,4 1 0-16,-1 4-5 15,0 3 5-15,3 5 0 16,2 3-1-16,0 2 1 16,0 0-7-16,2 4 7 15,-2 14 0-15,0 4-8 16,-6 6 8-16,-5 3 0 16,-3-2-3-16,0 1 14 15,0-2-18-15,-8-8 7 16,0-4 0-16,3-6 8 15,4-5-8-15,1-5-20 16,0 0 16-16,0-7-12 0,0-12-80 16,9-3-22-1,4-2 26-15,4 11 57 0,-4 4 15 16,-4 5 20-16,4 4 41 16,-4 0-18-16,2 0 15 15,2 0-9-15,4 1-29 16,2 4 28-16,-1-2-28 15,4-3 0-15,-1 0 9 16,0 0 9-16,-5-10 20 16,-5-3-18-16,-2-1-14 0,-6 1 9 15,-3-1-15 1,0 1 0-16,0 0-7 0,0 5 7 16,0 1 0-16,-3 4 2 15,1 2 7-15,2 1 0 16,-1 0-9-16,-1 2-15 15,-2 12-1-15,0 3 23 16,4 2-7-16,0 1 0 16,0 0 5-16,0-4-8 15,0-2 3-15,13-6 0 16,-1-2 0-16,1-4 4 16,-1-2-4-16,3 0 0 15,3-3 11-15,-2-11-8 16,-1-2-3-16,-4 0 0 0,-5-1 8 15,-2-3-8-15,-3 3 0 16,1-2-1-16,-2 3 15 16,3 4-17-16,0 3 3 15,3 3 0-15,4 4 1 16,4 2-1-16,2 0 0 16,1 0-3-16,3 12 8 15,-3 2-7-15,0 5 2 16,-4 3 0-16,-3 3 21 15,-7 1-20-15,-3 1 3 16,0 0 23-16,-3-3-24 16,-10-3 16-16,7-4-19 15,1-7-12-15,2-3-18 0,3-7-27 16,0 0-55-16,0 0 29 16,11-17-29-16,2 0-144 15,4 0 63-15,-3 1 193 16,-3 3 23-16,3 1 85 15,-4-2 31-15,0 2-21 16,-1-1-9-16,5-2-3 16,-4-2-74-16,2-1-18 15,3-4 49-15,0-3-28 16,3-5-8-16,-5-4 2 16,2-3 1-16,-6-2 31 15,0 3-39-15,-3 2 15 16,0 8 5-16,0 8-13 15,-1 4-5-15,-1 7-1 16,-4 2-21-16,0 3 38 0,0 2-40 16,0 0 2-16,0 0-12 15,0 0 10-15,0 5-29 16,0 12 10-16,-3 10 11 16,-3 7-4-16,3 4 12 15,0 1 0-15,3-1-9 16,0-5 9-16,0-8 0 15,6-6 0-15,6-5 14 16,0-8-30-16,2-6 16 16,0 0-54-16,1-7 30 0,-3-13-121 15,-8-1-210 1</inkml:trace>
  <inkml:trace contextRef="#ctx0" brushRef="#br1" timeOffset="477650.9058">4776 8102 429 0,'0'0'413'0,"0"0"-334"0,0 0-67 15,0 0-5-15,0 0 46 16,0 0-53-16,0 0 21 15,63-12-23-15,-27 9 2 16,-3 3-61-16,-2 0-10 16,-10 0-198-16</inkml:trace>
  <inkml:trace contextRef="#ctx0" brushRef="#br1" timeOffset="478564.6591">4975 8358 663 0,'0'0'140'0,"0"0"-61"0,0 0-59 15,0 0 25-15,0 0 30 16,80-52-75-16,-59 37 0 16,-1 0-2-16,-4 1 17 15,-8-1-9-15,-4 3-6 16,-1 3 0-16,-3 7 43 15,0 1-30-15,0 1 1 16,-9 0-11-16,-5 5 6 16,0 10-18-16,3 4 6 15,8-1 3-15,3-2-17 16,0-1 17-16,14-4-1 16,9-5-7-16,6-6 16 0,2 0-11 15,2-3 3-15,-2-11 0 16,-7 2-2-16,-6-1 2 15,-8 6 0-15,-5 4-4 16,-5 1 18-16,0 2-24 16,0 0 10-16,-9 12-6 15,-6 8-10-15,3-3 20 16,2 2-4-16,5-3 0 16,5 1 8-16,0-3-22 15,0-3 12-15,3-1 2 16,10-5 5-16,3 0 1 15,3-3-3-15,3-2 5 16,-1 0-2-16,0 0 0 0,-3-3-6 16,-6-6 0-16,-5-3 3 15,-2-1-2-15,-5-1-1 16,0-2 0-16,0 0-10 16,-11 2 2-16,-2 0-3 15,-2 3 11-15,3 1-15 16,3 5 15-16,5 2 0 15,2 3-11-15,1 0 20 16,-1 0-18-16,1 1 5 16,-1 12 4-16,2 2-14 15,0 4 14-15,0-2 0 16,0 1-2-16,0-5 11 0,8-2-13 16,5-5 4-16,2-6-5 15,4 0-5-15,1 0 10 16,2-9 0-16,-1-5-10 15,-3 0 21-15,-2 1-11 16,-5 3 13-16,-1 3-10 16,-4 2 41-16,-1 3-42 15,-1 2-2-15,4 0 13 16,0 0-13-16,2 0 3 16,2 6-3-16,1 5 4 15,-1 2-2-15,-2 2-2 16,3 0 0-16,-3-4-3 15,4-3 7-15,0-2-8 0,4-6 1 16,0 0 3-16,10 0-14 16,0-1 14-16,1-9-29 15,-2-2 4-15,-4 2-90 16,-6-2-62-16,-2-2-462 16</inkml:trace>
  <inkml:trace contextRef="#ctx0" brushRef="#br1" timeOffset="479022.1556">6255 8197 677 0,'0'0'67'16,"0"0"83"-16,0 0-88 15,0 0 39-15,0 0-32 16,0 0-48-16,2-10 24 16,12 9-38-16,8-3 15 15,8-1-8-15,7-1-11 16,4 3-1-16,-1-4-2 15,-3 6-32-15,-4 1-8 16,-9 0-115-16,-13 3-129 16,-9 12-308-16</inkml:trace>
  <inkml:trace contextRef="#ctx0" brushRef="#br1" timeOffset="479231.3748">6359 8444 545 0,'0'0'79'16,"0"0"-26"-16,0 0 17 16,0 0 36-16,0 0 3 15,0 0-46-15,52 21-37 16,-25-21 32-16,-3 0-53 16,6-3-5-16,-3-3 0 15,0-1-10-15,1 2-66 16,-8 0-123-16,-9-2-514 15</inkml:trace>
  <inkml:trace contextRef="#ctx0" brushRef="#br1" timeOffset="482990.5117">7251 8378 406 0,'0'0'115'0,"0"0"-54"16,0 0 51-16,0 0-61 16,0 0 33-16,0 0-12 15,-12 11-22-15,12-11 7 16,0 0-3-16,0 0 4 16,3-4 38-16,13-16-67 15,4-9-24-15,5-4-4 0,0-7 2 16,1-2-3-16,-5-3 0 15,0-2 3 1,-4 2-2-16,-3 4-1 0,-5 6 0 16,0 6 1-16,-6 11 3 15,0 6-4-15,-3 8 0 16,0 1 6-16,0 3-25 16,0 0 19-16,0 0-40 15,-3 12 22-15,-9 9 0 16,1 7 17-16,2 5-1 15,-1 2 2-15,7 1 2 16,3-2-2-16,0-2 0 16,6-9-18-16,12-5 23 0,6-6-5 15,4-6 0 1,5-6 7-16,4 0 11 0,-1 0-18 16,-5 0 0-16,-5-4-8 15,-10 2 8-15,-10 2-3 16,-3 0-1-16,-3 0-31 15,0 0 33-15,0 10-27 16,-3 6 29-16,-8 4-6 16,-2-2 15-16,6 0-9 15,1 2 0-15,3-4 7 16,3-2-12-16,0-1 5 16,0-6-3-16,6-2-8 15,9-3 13-15,2-2-2 16,4 0 3-16,2 0 13 0,-4-12 7 15,-1 0-23-15,-6-2 0 16,-6-1-2-16,-3-4 2 16,-3 0-12-16,0-1 7 15,-9 3-41-15,-9 0 20 16,0 5 0-16,-1 7 26 16,-1 3-16-16,4 2 14 15,2 0 2-15,4 3-2 16,6 5-4-16,4 3-9 15,0-4 14-15,0 3-2 16,19-7-4-16,6-1 8 16,11-2-1-16,1 0 0 15,4-13 12-15,2-4-12 0,-3 1 0 16,-1 0 0 0,0-1 1-16,-7 1-1 0,-8-1 0 15,-1 3 0 1,-7 1 10-16,-7 5-11 0,-3 1 1 15,-1 6 0-15,-5 1 34 16,0 0-30-16,0 0 13 16,0 0-14-16,-11 0 16 15,-1 7-31-15,-1 7 12 16,1 1 0-16,3 2-11 16,5 2 11-16,2-2 0 15,2-2-6-15,0-3 12 0,3-2-12 16,15-3 6-1,4-4 0-15,2-3-13 0,3 0 13 16,0-3-4-16,-5-14 1 16,-4 1 0-16,-7-4-2 15,-8 0 5-15,0-1 0 16,-3 1 6-16,0 2-6 16,-3 2 0-16,0 5 7 15,-2 5 1-15,5 2 4 16,0 4-12-16,0 0 0 15,0 0-13-15,0 14 8 16,0 13 5-16,0 7 0 16,0 4 2-16,0-2 18 15,0-2-20-15,0-1 0 16,0-2 15-16,0 1-15 0,0 3 0 16,0-1 0-16,-12-3 10 15,-1 3-3-15,-5-1-7 16,1-5 0-16,1-4 1 15,4-7-1-15,6-5 0 16,4-9-3-16,2-1 6 16,0-2 3-16,0 0-6 15,2 0 0-15,12-10 23 16,3-4-22-16,3-3 8 16,7-3 0-16,1-5-9 15,5 0 0-15,4 0 0 16,2 0-69-16,-8 2-105 0,-6 1-573 15</inkml:trace>
  <inkml:trace contextRef="#ctx0" brushRef="#br1" timeOffset="483670.2008">8544 8419 749 0,'0'0'60'0,"0"0"25"15,0 0 19-15,0 0-57 16,0 0 50-16,0 0-59 16,-54-21-25-16,48 9 31 15,2-2-39-15,1-5 10 16,0-2-2-16,3-5-8 16,0-3 8-16,0 2-13 15,3 1 0-15,7 3-3 0,1 4 3 16,2 5 0-1,-2 3 0-15,-1 5-1 0,-3 4-8 16,1 2 9-16,-2 0 0 16,3 0-13-16,-3 7 10 15,0 10-1-15,1 3 3 16,-1 1 2-16,-4 0-1 16,3-2 0-16,-3-3 3 15,-2-3 0-15,0-5-3 16,2-3-3-16,-1-2-1 15,1-3-35-15,-1 0 28 16,4 0-2-16,1-8-21 16,5-6 22-16,-1-3-1 15,3 3 7-15,-4 6-2 16,-5 3 8-16,-1 4 0 0,-2 1 0 16,1 0-1-16,3 6-5 15,1 9 12-15,2 6 8 16,1-2 4-16,1-1-17 15,4-4 13-15,0-3-14 16,2-3 7-16,2-5-11 16,8-3 4-16,2 0-78 15,5-11-81-15,-3-10-390 16</inkml:trace>
  <inkml:trace contextRef="#ctx0" brushRef="#br1" timeOffset="484131.3652">9244 8345 235 0,'0'0'471'16,"0"0"-470"-16,0 0 34 16,0 0-5-16,0 0 73 15,0 0-6-15,6 0-85 0,-2-6-12 16,-2-1-4-1,6 0-73-15,-3-3-85 0,-1-2-409 16</inkml:trace>
  <inkml:trace contextRef="#ctx0" brushRef="#br1" timeOffset="484477.1315">9244 8345 662 0</inkml:trace>
  <inkml:trace contextRef="#ctx0" brushRef="#br1" timeOffset="484802.9416">9244 8345 662 0,'22'-10'79'0,"-22"10"-64"0,0 0 99 0,0 0-49 0,0 0 32 16,6-8-73-16,3-5-9 15,6-1-18-15,-3-3 4 16,-2 0-1-16,2-3 24 16,-3-2-24-16,-2-1 16 15,1-1-16-15,-2-2 0 16,-2-1 12-16,-1 1-7 15,0 1-3-15,0 2 7 16,-1 4-6-16,-2 3 28 16,0 7-28-16,0-1 4 15,0 8 26-15,0 0-28 0,0 2 7 16,0 0-8-16,0 0-3 16,0 0-2-16,0 0-6 15,0 0 1-15,0 0-8 16,0 0 21-16,0 4-7 15,0-1 0-15,0-2 5 16,0-1-13-16,0 0-35 16,0 3-12-16,0 2-4 15,0 0-61-15,0 0-79 16,0-3-101-16</inkml:trace>
  <inkml:trace contextRef="#ctx0" brushRef="#br1" timeOffset="485702.4632">9443 7960 651 0,'0'0'82'0,"0"0"48"16,0 0-81-16,0 0-14 15,0 0 49-15,-91 10-77 16,66 14-4-16,3 2 1 15,6-1 6-15,8-2-9 16,8-1-1-16,0-1 0 16,10-1-3-16,8-2 3 0,6 1 0 15,-2 0 1 1,-2 1 7-16,-1-1-6 0,-7 2-2 16,-5 1 0-16,-5 2-4 15,-2 0 4-15,0 0 0 16,-16 0 4-16,1-4 8 15,0-5-9-15,3-3-3 16,5-5 0-16,3-6-12 16,4-1 12-16,0 0-23 15,0-1 19-15,11-13-20 16,7-5-34-16,7 1 17 16,2 1 2-16,-2 4 36 15,-4 5-13-15,-7 0 16 16,-2 3 19-16,-3-1-17 0,0 2 46 15,-2-2-3-15,1-1-21 16,3-2 7-16,0-2-15 16,2-3 6-16,-2-3 5 15,-2 0-22-15,-1-3 19 16,-3-4-24-16,-2 2 0 16,-2 2 17-16,-1 4-14 15,0 6-3-15,0 0 13 16,0 7-5-16,0 3 12 15,0 0-20-15,0 0 4 16,0 0-15-16,0 3 7 16,0 17 4-16,0 7 4 15,0 0 3-15,0 3 4 0,0-3-11 16,0-5 5 0,0-5-5-16,0-5 0 0,2-4 0 15,0-3-1-15,2-5 5 16,2 0 1-16,3 0-5 15,1-5-15-15,4-10 8 16,1-1-30-16,-3 3-5 16,-4 8 37-16,-5 3-20 15,-3 2 23-15,0 0-19 16,0 0-1-16,0 9 10 16,2 5 14-16,-1 0-2 15,2 0 5-15,2-5 6 0,-2-2 2 16,2-3 6-1,5-3-10-15,0-1 52 0,4 0-26 16,2-8-1-16,5-8-14 16,-3-3-14-16,0-3 1 15,-3 1-7-15,-2 7-38 16,-5 3-15-16,-2 6-57 16,0 5-85-16,-1 0-180 15</inkml:trace>
  <inkml:trace contextRef="#ctx0" brushRef="#br1" timeOffset="486972.2471">9946 8277 160 0,'0'0'360'16,"0"0"-206"-16,0 0-111 0,0 0 5 16,-52 74 49-16,37-53-18 15,7 0-6-15,1 0-70 16,4-4-1-16,3-4 11 15,0-4-13-15,5-5 0 16,11-4 51-16,6 0-39 16,2 0 18-16,0-12-30 15,-3 0 0-15,-5-1-12 16,-8 0 5-16,-5 1-11 16,-3-1 8-16,0 3-23 0,-2-1 10 15,-7 5-17 1,-1 3-4-16,2 3 35 15,2 0-26-15,1 0 22 0,2 0 10 16,1 3 3-16,2 3-7 16,0 2 7-16,0-2 0 15,5 0 9-15,9-4-8 16,2 0-1-16,3-2 39 16,2 0-37-16,2-7 43 15,-1-7-25-15,1-5-20 16,-1-1 44-16,1-2-42 15,-6-4 24-15,0-1-2 16,-4 0-8-16,-3-2 20 16,3 0-33-16,-7 4 9 15,0 5 28-15,-1 4-35 0,-5 10 6 16,0 3 11 0,0 3-21-16,0 0-2 0,0 7 0 15,0 20-4-15,4 14-10 16,-4 5 15-16,0 1 0 15,0-7-1-15,0-4 10 16,0-6-8-16,0-7-1 16,0-9 0-16,1-5-10 15,1-5 10-15,-1-4-16 16,2 0 12-16,2-5 8 16,1-14-11-16,0-8 6 15,0-5 1-15,-6-1-5 0,0-4 5 16,0-3 0-16,0-1 0 15,0-1 15-15,0 3-18 16,4 9 3-16,4 5 0 16,-1 8-12-16,0 5 12 15,1 5 0-15,3 3-7 16,-2 4 9-16,2 0-10 16,0 0 1-16,2 11 7 15,-5 9-11-15,-2 4 11 16,-6 7 0-16,0 3-12 15,-2 2 26-15,-14 3-26 16,-2-3 12-16,-1-9 0 16,2-1-1-16,2-8 1 15,8-6-15-15,2-3-24 16,4-9-40-16,1 0-31 0,0 0-38 16,12-10 49-16,7-2-41 15,1 1 55-15,-1 2 66 16,-3 4 19-16,-4 3 55 15,0 2 57-15,-2 0 8 16,1 0-63-16,1 0 66 16,3 0-97-16,1 0 20 15,7-7 9-15,2-6-29 16,2-3 7-16,-2 0-33 16,-2-4 17-16,-1 2-21 15,-7-1 4-15,-5 2 0 16,-5 1 15-16,-2 7-15 0,-2 3 30 15,0 4-20-15,-1 2-10 16,0 0 26-16,0 0-26 16,0 0-5-16,0 20 0 15,0 6 10-15,-9 7-5 16,-1-1 0-16,-4 2 0 16,-5-2-1-16,-1-1 1 15,-3-5 0-15,4 1-6 16,1-7-3-16,7-6-11 15,8-6-6-15,3-5-47 16,2-3 0-16,18 0 22 16,6-13 51-16,7-4 2 15,0-1 9-15,2 0-14 0,-6 1 3 16,-2 2 0-16,-5 4-11 16,-8 4 11-16,-8 3-98 15,-6 4-43-15,-2 0-296 16</inkml:trace>
  <inkml:trace contextRef="#ctx0" brushRef="#br1" timeOffset="487677.1358">7727 8833 570 0,'0'0'112'15,"0"0"-75"-15,0 0 62 16,0 0-65-16,0 0 14 16,0 0 59-16,-35 0-101 0,35 0 3 15,0 0-9 1,0 0 0-16,8 0 20 0,22 0-14 15,10 0-6-15,17 0 31 16,11 0-26-16,8 0 7 16,8 0-12-16,-1-5 1 15,-2 3-1-15,-5 0 0 16,-12-1 0-16,-6-2-2 16,-14 0 7-16,-13 3-6 15,-10 0 1-15,-11 0 0 16,-5 2-2-16,-5 0 2 15,0 0 0-15,0 0 20 16,0 0-19-16,0 0-1 16,0-1 0-16,0-2-57 15,1-1-15-15,2-1-155 0,-1-2-81 16</inkml:trace>
  <inkml:trace contextRef="#ctx0" brushRef="#br1" timeOffset="494934.6271">21606 6886 60 0,'0'0'360'0,"0"0"-311"15,0 0-37-15,0 0 5 16,0 0-13-16,0 0 97 16,0 0-47-16,-3 0-36 15,3 0 6-15,0 0-20 16,0 0 14-16,0 0-18 16,0 0 0-16,0 0 10 15,0 0-1-15,0 0-9 16,0 2 22-16,0-2-20 15,0 0 25-15,0 0-14 0,0 0-8 16,0 0 40-16,0 0-45 16,0 1 0-16,0 0 12 15,18-1-5-15,4 2 57 16,8-2-51-16,7 0-10 16,-2 0 16-16,2 0-16 15,-4-2-3-15,-6 0 0 16,-5-1 8-16,-6 0-10 15,-4 3 2-15,-3-2 0 16,-4 2-10-16,4 0 10 16,1 0 0-16,1 0-19 15,2 0-59-15,-1 0-38 16,-2 0-6-16,-5 0-310 16</inkml:trace>
  <inkml:trace contextRef="#ctx0" brushRef="#br1" timeOffset="498176.4568">13888 14682 136 0,'0'0'266'0,"0"0"-195"15,0 0-29-15,0 0 80 16,0 0-58-16,0 0-34 16,0 0 11-16,0 0-40 15,0 0 12-15,0 0 11 16,0 0-20-16,0 0 35 15,0 0-23-15,0 0-2 16,0 0 16-16,0 0-21 16,0 0 0-16,0 0-3 15,0 0 0-15,0 0 10 16,0 0-16-16,0 0 0 0,0 0 7 16,0 7-2-1,0 3-5-15,-4 6 11 0,-8 3 0 16,-1 4 21-16,-4 3-22 15,1 5-7-15,0 1 12 16,2 1-13-16,2-5 3 16,0-2-5-16,6-6 9 15,1-4-3-15,2-3-6 16,3-4 0-16,-1-3 6 16,-1 0 3-16,1-1-9 15,-2-2 0-15,2 1 3 16,-2 1 13-16,0-5-16 15,1 2 0-15,2 1 2 16,0-3 0-16,0 0-4 16,0 0-38-16,0 0-40 0,-1 0 15 15,-4 0-90-15,-1 0-469 16</inkml:trace>
  <inkml:trace contextRef="#ctx0" brushRef="#br1" timeOffset="532966.6574">7185 7882 182 0,'0'0'290'15,"0"0"-270"-15,0 0-9 16,0 0 34-16,0 0-25 16,0 0 61-16,0 0-52 15,-18-36-26-15,18 36 49 0,0-2-51 16,0 1 14-16,0 1 0 15,0 0-14-15,-1 0 40 16,-2 0-41-16,0 0 12 16,-3 0-20-16,0 0 8 15,0 7 0-15,-6 6-5 16,3 1 22-16,0 3-19 16,-1 0 2-16,2 4 0 15,-2-1 46-15,1 3-44 16,-3 2 7-16,6 6 13 15,-3 1-16-15,3 3 10 16,0 6-16-16,2 5 0 16,0-2 8-16,4 3-7 0,0-5-1 15,0-2 8 1,0-1 0-16,4 0 12 0,3-2-20 16,2 4 3-16,3 2 5 15,-6-1-6-15,6-1-2 16,-3-3 0-16,0-1 13 15,1-4-9-15,1-7-4 16,-1-1 0-16,2-9 2 16,0-3-2-16,0-1 0 15,3-4-2-15,4 1 9 16,2-5-25-16,6-2 13 16,6-2-67-16,3 0 12 15,5 0-108-15,-2-10-369 16</inkml:trace>
  <inkml:trace contextRef="#ctx0" brushRef="#br1" timeOffset="534122.2398">8729 7833 452 0,'0'0'96'15,"0"0"-76"-15,0 0 20 16,0 0 40-16,0 0-8 16,0 0-15-16,-6-13-55 15,6 13 87-15,0 0-86 16,0 0 15-16,0 0-18 16,0 0 1-16,0 0-11 15,0 7 10-15,0 5 0 16,6 2 6-16,3 3-1 15,4-1-5-15,-1 3 8 16,5-2 6-16,1 3-7 16,-1-1-7-16,0 2 0 15,1 3 8-15,-4 1-8 0,2 1 0 16,-4 5 4-16,-1 5 13 16,0 0-3-16,0 3-14 15,-1 2 0-15,2-7 12 16,-4 2-12-16,5-2 0 15,-4-3-3-15,-1 0 16 16,3-1-16-16,-5 2 3 16,0-1 0-16,-3-2-3 15,0-1 3-15,-2-5 0 16,2-1-2-16,-1-3 15 16,-2 0-17-16,1-4 4 15,-1-1 0-15,2 1-9 0,-2 3-1 16,0 2-38-16,0 0-74 15,-8 0-150-15</inkml:trace>
  <inkml:trace contextRef="#ctx0" brushRef="#br1" timeOffset="535699.9494">2845 11132 529 0,'0'0'6'15,"0"0"94"-15,0 0-41 16,0 0-13-16,0 0 6 0,0 0 57 16,0 0-71-16,-52-39 2 15,46 39-22-15,0 0-9 16,-5 0 26-16,-2 0-35 16,-4 8 0-16,-8 8-11 15,-5 4 12-15,-4 6-1 16,4 0 8-16,2 0 4 15,4 2 5-15,3 1-17 16,9 2-3-16,4-4-4 16,8 2 7-16,0-5 0 15,8 0-3-15,10-3 10 16,3-2-19-16,3-5 12 16,4-3 0-16,2-5 4 15,1-6-4-15,-1 0 0 16,-3 0-3-16,-5-6 21 0,1-8-8 15,-2-5-10-15,0-1 0 16,-4-1 6-16,-2 1-4 16,-8-2-2-16,-3 1 0 15,-4-4 12-15,0 0-4 16,0 0-8-16,-14-2 0 16,-4 5 0-16,-2 4 0 15,0 4 0-15,-2 3-3 16,-1 6 13-16,-1 2-11 15,0 3 1-15,1 0-4 16,0 0-16-16,5 3 19 16,-1 6-6-16,2 1-5 0,6 0-43 15,0 2 53-15,1 2-85 16,7 4-53-16,0-1 14 16,1-1-342-16</inkml:trace>
  <inkml:trace contextRef="#ctx0" brushRef="#br1" timeOffset="536696.3722">3391 10975 680 0,'0'0'118'0,"0"0"-102"16,0 0 48-16,0 0-13 16,-94-3-13-16,73 8 33 15,3 7-56-15,0 2 7 16,3 6-22-16,0 7 7 16,5 7 1-16,5 4-8 15,2 5 0-15,3 4 24 0,0 1-22 16,0-4 4-16,11-4-6 15,8-5 8-15,-1-6-7 16,4-4-1-16,2-4 0 16,3-7 0-16,1-2 0 15,-2-7-26-15,4-4-28 16,-4 0-41-16,0-1-21 16,-7 0-128-16</inkml:trace>
  <inkml:trace contextRef="#ctx0" brushRef="#br1" timeOffset="537981.1292">3518 11523 753 0,'0'0'65'16,"0"0"-61"-16,0 0 17 16,0 0 24-16,64-93-6 15,-42 59-21-15,3-1-16 16,-1-4 44-16,-2 0-15 16,-5-1-26-16,1 3 24 15,-8 2-27-15,-5 0 27 16,-1 6-4-16,-4 6-17 0,0 4 10 15,0 10-16-15,0 6-2 16,0 3 8-16,0 0-4 16,-4 0-8-16,-1 0-1 15,-1 11 5-15,0 5-12 16,1 4 12-16,2 1 0 16,3 0-7-16,0-1 7 15,0-5-1-15,1 0-5 16,8-7-4-16,1-4 3 15,4-2 6-15,7-2 1 16,4 0 11-16,3 0-6 16,-1-5-10-16,-2 0 5 0,-8 2-34 15,-2 3 31-15,-9 0-42 16,-3 0-4-16,-3 9 47 16,0 11-18-16,-3 4 20 15,-5 2 0-15,-2 2 16 16,7-3-20-16,3-3 4 15,0-2 0-15,3-7-11 16,13-4 20-16,1-5-9 16,5-4 0-16,3 0 6 15,4-7 14-15,-4-7-20 16,-3-2 0-16,-4 1 2 16,-10-2 6-16,-5 1-8 15,-3 0 0-15,0-4 5 0,-6-2-20 16,-9 1 3-16,-9-2-45 15,2-1 34-15,-5 6-38 16,1 5 57-16,7 6-5 16,1 5 9-16,8 2 11 15,2 0-11-15,-5 6-7 16,8 14-6-16,1 2 22 16,4 0-9-16,0-2 0 15,12-6-9-15,16-7-3 16,8-7 21-16,6-3-9 15,7-18 63-15,5-10-52 16,-4 1-8-16,-3-3-3 0,-7-1 7 16,-7 4 13-1,-8 3-19-15,-8 6 5 0,-8 7 39 16,-4 6-38-16,-5 5 39 16,0 3-10-16,0 0-34 15,-3 0 5-15,-13 17-7 16,2 5 0-16,-2 6-11 15,4 0 11-15,5 2-8 16,7-2 1-16,0-5-28 16,3-4 27-16,13-5-30 15,-2-9-9-15,2-5 46 16,2 0 2-16,0-11-2 16,-2-8-7-16,-4-3 8 15,-5 1 1-15,-3 3 2 16,-4 4 10-16,0 5 30 0,0 4-38 15,0 5 37-15,0 0-30 16,0 3-5-16,0 18-14 16,-4 9-5-16,4 12 12 15,-1 1 2-15,-2 2 2 16,-3 0 2-16,-6 1-6 16,-6-1 4-16,-5-2-7 15,-4 2 3-15,-3-3-6 16,7-10-2-16,4-9-1 15,10-6 5-15,6-11-27 16,3-6-51-16,0 0 40 16,0-6 31-16,0-14 11 0,3-4 8 15,12-4-5 1,1 2 20-16,1 1-19 0,4 0 15 16,-2 2-17-16,1 1-2 15,0 5-19-15,-3 0-61 16,-1 0-292-16</inkml:trace>
  <inkml:trace contextRef="#ctx0" brushRef="#br1" timeOffset="538646.3737">4687 11383 493 0,'0'0'274'0,"0"0"-256"0,0 0 34 16,0 0 38-16,0 0 28 15,0 0-34-15,-5-11-82 16,5-6 27-16,0-8-29 16,6-1 0-16,0-3-3 15,2 0 10-15,-1 1 2 16,1 6-9-16,-1 3 0 15,-1 6-13-15,1 5 13 16,1 3 0-16,-2 2-12 16,0 3 9-16,6 0-6 15,-2 0 5-15,0 9 4 16,1 5-16-16,1 0 16 16,-5-1 0-16,0 1-1 15,-3-3 1-15,-3-2-9 16,1-3-8-16,-1-5-7 0,1 0 20 15,-2-1-73-15,1 0 22 16,1 0 47-16,4-1 6 16,0-8-2-16,6 1 4 15,-6 4 0-15,3 3 20 16,-2 1-19-16,5 0 14 16,3 1 19-16,1 10-33 15,3 3 8-15,0-2-9 16,-3 1 1-16,1-5 4 15,-3-2-5-15,-3-3-39 0,-2-3-45 16,-3-2-62 0,-3-15-294-16</inkml:trace>
  <inkml:trace contextRef="#ctx0" brushRef="#br1" timeOffset="539201.9059">5074 10928 689 0,'0'0'112'0,"0"0"-61"0,0 0-33 15,0 0 20-15,0 0 18 16,0 0-33-16,66-35 8 16,-39 41-28-16,1 12 6 15,4 3 30-15,-3 3-23 16,0 6-16-16,-8 1 24 15,0 6-22-15,-9 3 12 16,-4 2-14-16,-6 3 6 16,-2-2 11-16,0 3-17 15,-2-4 0-15,-11-1 2 16,-2 0-2-16,-4-2-47 16,-6 0-64-16,-7-6-174 0</inkml:trace>
  <inkml:trace contextRef="#ctx0" brushRef="#br1" timeOffset="540492.4658">2831 11889 384 0,'0'0'408'16,"0"0"-299"-16,0 0-100 0,0 0-9 15,0 0 91-15,0 0-64 16,-4 20-9-16,4-3 1 16,0 4 9-16,0 4 51 15,0 0-77-15,0 3 2 16,0 1 12-16,1-1-11 16,3 0-4-16,-4 0-1 15,0 1-26-15,0-2 15 16,0 0-105-16,-11-2-76 15,-7-9-164-15</inkml:trace>
  <inkml:trace contextRef="#ctx0" brushRef="#br1" timeOffset="540783.9693">2645 12171 641 0,'0'0'124'0,"0"0"-60"15,0 0-13-15,0 0-9 16,0 0-28-16,0 0-1 16,3 22 7-16,12-1-18 15,1 2 16-15,1 1 7 16,2-3-20-16,0-3 8 16,-2-5-13-16,-1-4 3 0,1-6 45 15,2-3-46 1,3-5 22-16,9-18 35 0,2-8-58 15,3-5 3-15,-3 2-4 16,-6 3-71-16,-5 6-7 16,-10 8-163-16,-9 11-383 15</inkml:trace>
  <inkml:trace contextRef="#ctx0" brushRef="#br1" timeOffset="541462.1494">1759 13321 779 0,'0'0'154'16,"0"0"-145"-16,0 0 6 15,0 0 41-15,0 0 6 16,61-77-17-16,-37 45-45 15,1-1 11-15,-4 0-3 16,-9 0-8-16,-7 1 0 0,-5-1-1 16,0 4 1-16,-11 5-8 15,-8 7-20-15,-2 5-10 16,-2 9 15-16,3 3 7 16,3 0-41-16,4 0 49 15,7 3-36-15,6 4-1 16,0 3-32-16,6-4 20 15,13 2 39-15,7 1 13 16,2 1 5-16,-4 0-6 16,0 3 20-16,-4-1-14 15,-6 0 10-15,4 0-4 16,-6 0 39-16,-2-4-45 16,-4-2-22-16,-3-6-28 15,-3 0-539-15</inkml:trace>
  <inkml:trace contextRef="#ctx0" brushRef="#br1" timeOffset="543344.8299">1875 13198 414 0,'0'0'85'0,"0"0"-40"16,0 0 92-16,0 0-10 16,0 0-98-16,0 0 67 15,-3-50-56-15,3 27-7 16,0-4 19-16,5-6-38 15,3-3-11-15,0-1 12 16,-3-1-9-16,1 4 1 16,-6 5-7-16,0 9 0 15,0 8 48-15,0 7-43 16,0 5 20-16,0 0-25 16,-8 0-1-16,-1 13-1 15,-3 9-3-15,5 5 5 0,1 1-17 16,6 0 17-16,0 0 0 15,0-4-6-15,3 0 14 16,9-2-12-16,7-2 4 16,3-1 0-16,5-3-2 15,0-4 2-15,3-3 0 16,-4-4 3-16,4-5 5 16,-4 0-6-16,-4 0-2 15,-5-11 2-15,1-3-8 16,-6-3 6-16,-2 1 0 15,-1 2 1-15,-1 5 9 16,-4 1-19-16,1 5 9 0,2 2 0 16,0 1-25-16,4 0 25 15,4 5 0-15,-3 11-2 16,-1 4 1-16,-4-1-8 16,-3 5 9-16,-4-4 0 15,0 0-6-15,0-3-14 16,0-8-12-16,0-2 8 15,0-5-49-15,0-2 10 16,0-7 44-16,3-10-45 16,6-2 28-16,4 0 18 15,1 4 18-15,1 3 9 16,-3 0-5-16,1 2 15 16,-5 0 53-16,4 3-57 15,-1-3 59-15,1-1-66 0,3 0 14 16,-1-3 5-16,-2-3-23 15,1 0-2-15,-7 5-2 16,-6-5 1-16,0 5-8 16,0 0 7-16,0 3-3 15,-11 1-19-15,-3 0-15 16,2 2 31-16,-3-2-28 16,4 1 9-16,4 2 19 15,-2 0-25-15,2 2 28 16,5 2-7-16,2 1 12 15,0 0-5-15,0 0-24 16,2 0 15-16,11 2-9 16,-1 10 21-16,4 0 0 0,-2 3 26 15,5 2-14-15,-2 2 32 16,8 5-21-16,-3 1-11 16,-5-1 34-16,-1 2-44 15,-7-2 2-15,-1-2 28 16,-5-2-27-16,1-3 14 15,-4-3-19-15,0-4 5 16,0-2 12-16,-4-6-17 16,2-2-3-16,2 0-3 15,0 0 6-15,0-1-15 16,0-11-33-16,10 1 37 16,2-2-21-16,-2 3 28 15,7-3 4-15,-1 0 9 0,-2-2 17 16,4 3 3-16,-2-2-19 15,2-2 3-15,0 3 7 16,3-4-20-16,-2 0 0 16,-1 0 11-16,-3-2-3 15,-6 4-3-15,-4-1-5 16,-5 4 2-16,0 1 39 16,0 3-30-16,-3 4-11 15,1 2 20-15,-4 2-19 16,3 0-1-16,-6 6-5 15,3 8 5-15,0 3-22 16,3 2 18-16,3 0 2 0,0 1-8 16,0 1 16-16,3-2-6 15,9-3 0-15,0-3 0 16,2-6-20-16,0-7 18 16,0 0 2-16,7-1-10 15,-1-15 10-15,0-3-3 16,-5 0-11-16,-5 1 14 15,-2 1-10-15,-6 1 10 16,-2 1 0-16,5 2 1 16,-3-1 2-16,-1 5 7 15,2-2-10-15,2 3 7 16,4 1-14-16,4 2 7 16,2 0-8-16,3 3 7 15,0 2-10-15,1 0 6 16,-2 5 5-16,-4 11-1 15,-1 1-15-15,-3 3 16 0,-3 2 0 16,0-2-11-16,0 0 22 16,4-2-2-16,-1-6-9 15,0-5 0-15,2-5-10 16,2-2 10-16,2 0 0 16,3-14 18-16,1-6-12 15,-1 1 0-15,-3-3-6 16,2-4 3-16,-3 0 38 15,-3-6-36-15,-2-2 15 16,3-2 4-16,-3-6-6 16,-3-4 11-16,2 3-26 0,-3 5 4 15,-4 10 2-15,1 9-5 16,-2 9-4-16,0 6 12 16,0 4-6-16,0 0-12 15,0 3 6-15,-2 15 0 16,-2 11-20-16,0 8 20 15,4 6 0-15,0-4-11 16,0-3 27-16,7-7-20 16,2-8 4-16,3-5 0 15,1-7-13-15,-1-6 14 16,0-3-1-16,5 0 0 16,-1-6-17-16,-7-13-64 0,-3-4-147 15,-6 0-360 1</inkml:trace>
  <inkml:trace contextRef="#ctx0" brushRef="#br1" timeOffset="543499.5394">3103 12796 749 0,'0'0'71'16,"0"0"-61"-16,0 0-9 15,0 0-1-15,0 0 20 16,79-70-20-16,-52 60-31 15,-3 6-50-15,-1-1-356 16</inkml:trace>
  <inkml:trace contextRef="#ctx0" brushRef="#br1" timeOffset="544532.8615">3362 12993 715 0,'0'0'144'0,"0"0"-135"15,0 0 32-15,54-77 31 16,-32 54-29-16,-2 1-13 16,2-2 6-16,-1 2-23 15,-3 0 42-15,-3 2-52 0,0-1 11 16,-5-2 7-16,-1 3-12 15,-4 3 8-15,-2 7-15 16,-2 2 5-16,-1 7 9 16,0 0-16-16,0 1 0 15,0 0-8-15,0 0-9 16,0 14 17-16,0 4 0 16,0 0 3-16,0-1-23 15,0-3 20-15,8-5-1 16,5 1 1-16,4-8 0 15,0-2 6-15,4 0-6 16,1 0 0-16,-5-9 7 16,1 2-7-16,-8-1 0 0,-5 3-1 15,-2 5 7-15,-3 0-12 16,0 0-11-16,0 8-32 16,-3 11 43-16,-3 6-2 15,-2 5 7-15,4 0-8 16,0 1 18-16,4-1-12 15,0-4 3-15,0-5 0 16,12-7-12-16,5-6 12 16,6-8 0-16,7 0 17 15,5-14-12-15,-3-4-7 16,-7-2 2-16,-3 0-1 16,-8-2-15-16,-7 0 16 15,-4 0-6-15,-3 1 2 0,0-1-22 16,-15 2-3-16,-4-1-2 15,-5 5-17-15,-1 5 38 16,0 4-18-16,8 5 28 16,2 2 0-16,4 2-2 15,5 9-8-15,1 5-1 16,2-1 11-16,3 1-7 16,0-1 7-16,0 1-2 15,3-4-5-15,5-2 11 16,3-3-4-16,8-2 0 15,1-5 1-15,4 0 45 16,-1-2-45-16,0-10 5 0,-5-1-5 16,-2-2 7-16,1 4 6 15,-4 3-2-15,-3-1-1 16,1 5 33-16,1 0-41 16,0 4 0-16,-1 0 0 15,0 0 11-15,0 6-18 16,-3 6 4-16,-3 2 0 15,-3-2-2-15,-2-1 2 16,2-2-2-16,-2-1-2 16,2-5-45-16,-1-2-11 15,4-1-20-15,1 0-1 16,7-1 81-16,1-6-12 16,2 0 12-16,1 1 95 15,0 3-64-15,6 0 73 16,-4 3-62-16,5 0-28 0,0 0 70 15,-3 0-64-15,3-1-20 16,-2-3 9-16,5-2-9 16,-9-2-124-16,-5-3-267 15</inkml:trace>
  <inkml:trace contextRef="#ctx0" brushRef="#br1" timeOffset="547528.1384">22868 6986 482 0,'0'0'171'0,"0"0"-152"16,0 0 3-16,0 0 38 16,0 0-14-16,0 0 34 15,0 0-55-15,26-7-20 16,4-5-10-16,6 1 13 16,-2-1-8-16,1 4 0 15,-5 1 7-15,-4 3-12 16,-5 1 5-16,-4 1 0 15,-4 1-12-15,-5-1 12 0,-1 1-35 16,-1 1-41-16,3-4-24 16,-2-2-93-16</inkml:trace>
  <inkml:trace contextRef="#ctx0" brushRef="#br1" timeOffset="574684.3475">24044 6817 160 0,'0'0'139'15,"0"0"-53"-15,0 0-65 16,0 0 48-16,0 0-39 15,0 0 10-15,0 0 25 16,-10 0-45-16,10 0 19 16,0 0-22-16,0 0-10 15,-1 0 44-15,-1 0-37 16,1 0 11-16,-1 0 2 16,2 0-10-16,0 0 36 15,0 0-41-15,0 0-8 0,0 0 25 16,0 0-28-16,0 0 21 15,0 0 1-15,0 0-20 16,0 0 29-16,0 0-32 16,0 0 2-16,0 0 8 15,0 0-1-15,6 0-9 16,10 0 0-16,8 0 5 16,2 1 3-16,1-1-8 15,0 0 0-15,-6 0-6 16,-2 0 6-16,-3 0 0 15,-5 0 0-15,2 0 5 16,-5 0-1-16,-2 0-4 0,-2 0 0 16,0 0-5-1,-2 0 7-15,-2 0-2 0,0 0 0 16,0 0 6-16,0 0-6 16,0 0 0-16,0 0 0 15,0 0 2-15,0 0-2 16,0 0 0-16,0 0 0 15,0 0 11-15,0 0-22 16,0 0 11-16,0 0-13 16,0 0 13-16,1 0-45 15,2 0-37-15,3 0-40 16,5 0-7-16,1 0-214 16</inkml:trace>
  <inkml:trace contextRef="#ctx0" brushRef="#br1" timeOffset="679497.8633">14290 14446 402 0,'0'0'51'16,"0"0"-10"-16,0 0 23 15,0 0 44-15,0 0-30 16,0 0-45-16,0 0-1 15,-9-9 11-15,7 6-27 0,-1 2 26 16,3-2 1 0,-1 1-25-16,1 2 15 0,0-1-17 15,0 1-16-15,0 0 23 16,0 0-23-16,0 0 0 16,0 0-5-16,0 0-1 15,0 0 5-15,6 7-10 16,9 5 11-16,7-1-3 15,2 0 3-15,4 0 0 16,5 0 22-16,1 2-18 16,1 3 15-16,1-1-19 15,-4 4 6-15,1 3 0 16,-2 1-6-16,-1 0 0 16,-3 3 0-16,-1-2 6 15,2 1-1-15,-5-3-5 0,1-3 9 16,-5-5-3-16,0-1-6 15,-3-4 0-15,-4-2 14 16,-2-4-11-16,1 1 14 16,-5-3-17-16,0 1 4 15,0-2-4-15,-3 1 2 16,-1-1-2-16,-1 0 3 16,-1 0 6-16,0 0-11 15,0 0 2-15,0 0-8 16,6 0-1-16,3 0-97 15,3 0-25-15,4 0-88 16</inkml:trace>
  <inkml:trace contextRef="#ctx0" brushRef="#br1" timeOffset="752431.0834">14560 10014 421 0,'0'0'140'16,"0"0"1"-16,0 0-94 0,0 0 55 15,0 0-83-15,0 0 60 16,0 0-14-16,-3-33-59 16,0 30 69-16,-5 0-73 15,1 0 6-15,-2 1 23 16,-4 2-29-16,-4 0 8 16,-10 10-10-16,-3 7 0 15,-1 6-3-15,3 2 3 16,5 5 0-16,5 1-1 15,8 0 7-15,7 0-9 0,3-3 3 16,1-2 0 0,17-7-18-16,9-3 18 0,3-5 0 15,1-11-2 1,2 0-4-16,-3 0 3 0,-3-15-15 16,-5-3 18-16,-7-1 7 15,-3-1-7-15,-3 0 0 16,-5 1-5-16,-1 1 15 15,-3 2-13-15,0 3 3 16,0 4 0-16,0 6 8 16,0 1-2-16,0 1-6 15,0 1 0-15,0 0 6 16,0 0-17-16,0 12-1 16,2 13 12-16,3 5-11 15,-1 6 23-15,0 2-12 0,-4 0 18 16,0-1-17-16,0 0 5 15,0-4-6-15,0-6 0 16,1-5-16-16,4-8 16 16,1-6-63-16,2-8-43 15,5 0-39-15,1-22 5 16,2-11-463-16</inkml:trace>
  <inkml:trace contextRef="#ctx0" brushRef="#br1" timeOffset="752829.2805">14862 10062 686 0,'0'0'69'0,"0"0"-20"15,0 0 9-15,0 0-47 16,0 0 36-16,-80 7-20 15,65 6-24-15,3 0 13 16,6-1-16-16,6 1 0 16,0-3-4-16,3 0 16 15,16-1-9-15,7 2-3 16,0-2 0-16,3 4 17 16,-4 1-17-16,-4 3 0 0,-1 1-3 15,-8 2 7 1,-5 0-4-16,-7 3 0 0,0 1 1 15,0 4 24-15,-15 2-21 16,-4-1-4-16,1-2 0 16,-3-4 12-16,4-6-15 15,1-3 3-15,2-2-3 16,3-2 3-16,3-3-139 16,1-3-49-16,1-4-254 15</inkml:trace>
  <inkml:trace contextRef="#ctx0" brushRef="#br1" timeOffset="753850.1846">16197 8126 765 0,'0'0'83'16,"0"0"-56"-16,0 0 27 15,0 0-32-15,0 0 7 16,0 0-22-16,0 0 1 15,-6 62 41-15,11-19-18 16,1 0-6-16,0 3 30 16,0-5-53-16,-2-2 17 15,-2-3-3-15,-1-2-9 16,2-5-1-16,0-7-6 16,2-7-16-16,1-8-1 15,5-7-70-15,9 0-34 0,7-19-81 16</inkml:trace>
  <inkml:trace contextRef="#ctx0" brushRef="#br1" timeOffset="754269.8139">16570 8355 754 0,'0'0'68'0,"0"0"-16"15,0 0-25-15,0 0-3 16,0 0 53-16,0 0-58 0,-82 48 4 16,72-31-14-16,5 2 5 15,4 1-13-15,1 0-1 16,0-2 1-16,16-1-4 16,7-7 8-16,7-6-5 15,2-4 10-15,4 0-5 16,-3-14-6-16,-2-6 1 15,-9-1 0-15,-2 1-10 16,-10 3 10-16,-5 0 0 16,-5 1 11-16,0 1-8 15,-12-1-2-15,-3 2-1 16,-1 3 9-16,2 0 5 16,4 7-12-16,2 2-1 15,4 2-1-15,1 0 1 16,3 0-14-16,0 2-13 0,0 8-27 15,0 3 7-15,9-2-58 16,7 1-35-16,2-5-90 16</inkml:trace>
  <inkml:trace contextRef="#ctx0" brushRef="#br1" timeOffset="754636.0228">16952 8345 711 0,'0'0'153'0,"0"0"-81"0,0 0 13 16,0 0-39 0,0 0-30-16,0 0 20 0,-58 31-33 15,49-10 3 1,6 4 20-16,3 1-26 0,0 1 0 16,4-1-1-16,13-1 6 15,5-6 2-15,2-7-7 16,3-4 0-16,0-8 3 15,-2 0-2-15,1-3-1 16,-1-14 0-16,-1-4 1 16,-6-4 1-16,-2-2-2 15,-8-1 4-15,-8-1-3 16,0 3-1-16,-5-2 0 16,-16 8-1-16,-3 1-6 15,-4 7 2-15,-2 8 5 0,-1 4 0 16,-1 0-13-16,1 7-9 15,1 12-53-15,0 4-43 16,3 3-125 0</inkml:trace>
  <inkml:trace contextRef="#ctx0" brushRef="#br1" timeOffset="768310.7789">12981 12282 491 0,'0'0'61'15,"0"0"47"-15,0 0-69 16,0 0 27-16,0 0 9 15,0 0-31-15,-40-4 24 0,40 4-43 16,0 0-15-16,0 0 13 16,0 0-21-16,0 0 11 15,0 0-13-15,0 0 9 16,0 0-14-16,0 0 5 16,10-2 0-16,10-2 14 15,7-1-9-15,1 2 5 16,-1 0-10-16,0 2 6 15,-2 1-5-15,-1 0-1 16,-5 0 0-16,-2 0-5 0,-2 7 1 16,-5 6 4-1,-1 4 0-15,-4 3 1 0,-5 4 0 16,0 1-1-16,0 1 0 16,-9 3 9-16,-6-3-7 15,-3-1 20-15,3-2-22 16,0-3 11-16,5-2-6 15,-1-4 2-15,5-4-7 16,2-3 0-16,4-4 4 16,0-3-20-16,0 0-40 15,0 0-30-15,0-1-5 16,10-17-76-16,7-2-336 16</inkml:trace>
  <inkml:trace contextRef="#ctx0" brushRef="#br1" timeOffset="768671.267">13350 12329 521 0,'0'0'157'0,"0"0"-145"16,0 0 2-16,0 0-2 16,0 0 63-16,0 0-11 0,-6 54 1 15,0-34-43 1,0 3 22-16,0-2 1 0,0 2-31 16,3 1 23-16,0 0-33 15,0 3 0-15,3-1 11 16,0-1-15-16,-1-1 0 15,1-4 0-15,0-3 14 16,0-3-16-16,0-3 2 16,0-3-47-16,0-2-26 15,0-4-65-15,0-2-192 16</inkml:trace>
  <inkml:trace contextRef="#ctx0" brushRef="#br1" timeOffset="780414.9876">13808 13962 407 0,'0'0'142'16,"0"0"-10"-16,0 0-97 15,0 0-25-15,0 0 77 16,0 0-27-16,10-15 0 16,-10 15 5-16,0 0-42 15,0 0 10-15,0 0 3 0,0 0-32 16,0 0 30-16,0 0-31 15,0 0-3-15,0 0 15 16,0 0-13-16,-1 0-2 16,-16 15 0-16,-5 10 8 15,-8 9-6-15,-4 7-2 16,1 6 0-16,0 1 16 16,3 4-14-16,7-6 3 15,9-1-10-15,9-7 14 16,5-5-8-16,2-7-1 15,16-5 0-15,9-3-3 16,3-8 3-16,3-8-7 16,-2-2-5-16,-1 0-23 0,-6 0 35 15,-7-9-34 1,-6 0 6-16,-6-1 23 0,-5 1-12 16,0 1 13-16,-2-1 1 15,-12 1-5-15,0 1 4 16,-2 2 4-16,6 2 0 15,4 1-4-15,3 2 0 16,3 0 3-16,0 0-33 16,0 0-140-16,5 0 29 15,12 0-45-15</inkml:trace>
  <inkml:trace contextRef="#ctx0" brushRef="#br1" timeOffset="780910.758">14061 14090 400 0,'0'0'294'0,"0"0"-285"15,0 0 18-15,0 0-23 16,0 0 39-16,0 0 26 15,3 0-67-15,-3 13 24 16,0 4 47-16,0 6-46 16,0 2 37-16,-4 2-47 15,-2-1 9-15,6-2-1 0,0-3-17 16,0-4-8 0,1-4 0-16,11-7 5 0,2-4-8 15,5-2 3-15,3 0 0 16,4-12 21-16,-5-1-18 15,-2-3-4-15,-5 1 1 16,-6 2 0-16,-3 3-4 16,-4 3 4-16,-1 3 0 15,0 2 10-15,0 2-2 16,0 0 3-16,0 0-11 16,0 3-6-16,0 13 0 15,-6 4 6-15,1 4 0 16,3 0-3-16,1-1 11 0,-1 2-13 15,1-1 5 1,-2-2-17-16,3-2-32 0,-2 0-74 16,-4-3-65-16,-3-6-171 15</inkml:trace>
  <inkml:trace contextRef="#ctx0" brushRef="#br1" timeOffset="790774.8102">11901 14266 522 0,'0'0'25'0,"0"0"72"15,0 0-62-15,0 0-14 16,0 0 62-16,0 0-21 16,-16-17-13-16,15 16 7 15,-1 1-23-15,1-2 16 0,1 2-15 16,0 0-28-16,0-3 19 16,0-1-25-16,15-1 0 15,6-4-1-15,4 3 10 16,0 2-10-16,-2 3 1 15,-1 1 0-15,-3 0-11 16,-4 0 11-16,-3 12-4 16,-3 7-4-16,-6 4 16 15,-3 1-12-15,0 4 4 16,-6-3 0-16,-12-1 4 16,3-4-4-16,-1-5-1 15,4-5-3-15,4-6-30 0,3-2 26 16,5-2 7-1,0 0 1-15,0 0-11 0,0-3 9 16,0-4-17-16,0 0 14 16,7 2 6-16,-3 3-10 15,-1 2 4-15,2 0 5 16,3 0-19-16,2 8 21 16,2 6-2-16,0 4 0 15,3-2 3-15,-2 0 17 16,2-1-20-16,-2-5 1 15,1 0 11-15,-1-6-12 16,1-4-28-16,4 0-64 16,1-12-128-16</inkml:trace>
  <inkml:trace contextRef="#ctx0" brushRef="#br1" timeOffset="791260.8059">12367 14229 659 0,'0'0'59'15,"0"0"-21"-15,0 0 18 16,0 0 2-16,0 0-13 16,0 0-1-16,-63 0-32 15,57 12 8-15,2 2-20 16,4 3 0-16,0 1-2 0,0-1 2 15,5-2 0-15,8-4-2 16,1-3 11-16,2-7 3 16,-3-1-12-16,0 0 1 15,0-5 17-15,0-10-13 16,-3 0-5-16,1 0 0 16,-4 2 9-16,-2-1-6 15,-4 2-3-15,-1 2 0 16,0 5 15-16,0 1 1 15,0 4 7-15,0 0-18 16,0 0 10-16,0 1-22 16,0 17 7-16,0 9 0 15,0 7 16-15,0 2-13 0,0 0 3 16,0-2-4-16,0-3 7 16,1-3 1-16,1-2-10 15,0-5 0-15,-2-4-2 16,1-1 1-16,-1-2-47 15,0-3-51-15,0-2-146 16,-3-6-488-16</inkml:trace>
  <inkml:trace contextRef="#ctx0" brushRef="#br1" timeOffset="801145.0706">12567 15461 725 0,'0'0'44'15,"0"0"40"-15,0 0-77 16,0 0 11-16,0 0 70 16,0 0-71-16,3-14-17 15,4 14 0-15,2 0 7 16,2 0 11-16,0 0-18 15,-1 0 0-15,-3 4 6 16,0 6-6-16,-2-1 0 0,-4 5-1 16,-1 3 5-1,0 1-4-15,0 0 0 0,-11 1 0 16,-1-2 9-16,-1-6-9 16,0-1 0-16,3-5 0 15,1 0 8-15,3-5-7 16,3 0-1-16,0 0 0 15,3 0-10-15,0 0 10 16,0 0 0-16,0 0-1 16,0 0 6-16,0 0-18 15,0 0 12-15,0 0-10 16,1 0 5-16,7 9 12 16,2 4-5-16,-2 1 11 15,-1 0-11-15,1 0 13 0,-1-3-14 16,-1-4 6-16,0-2-9 15,2-1 3-15,5-4-69 16,2 0-57-16,4-12-142 16</inkml:trace>
  <inkml:trace contextRef="#ctx0" brushRef="#br1" timeOffset="801570.7066">12859 15545 641 0,'0'0'70'15,"0"0"-54"-15,0 0-9 16,0 0 76-16,0 0 20 16,0 0-82-16,-62 58 23 15,62-48-31-15,0 5-10 16,0-1-6-16,3 0 13 15,13 0 2-15,-3-4-12 16,4-2 1-16,-3-1 7 16,3-4-8-16,-3-3 3 15,2 0 3-15,-3-3-2 16,2-11 5-16,-3-2-9 16,-1-3 6-16,-3-2 2 15,-3-1-8-15,-2-4-21 16,-3 3 18-16,0 5-14 0,0 4 5 15,-3 5-5-15,-6 7 12 16,-2 2-7-16,0 0 5 16,-4 4-11-16,0 9 6 15,-1 4-1-15,0 0 9 16,0 3-41-16,1-4-98 16,-3-2-127-16</inkml:trace>
  <inkml:trace contextRef="#ctx0" brushRef="#br1" timeOffset="810476.7702">13578 15361 462 0,'0'0'86'0,"0"0"-18"16,0 0-45-16,0 0 17 16,0 0 31-16,0 0-26 15,-19 47-5-15,13-31 32 16,4 1-38-16,-1 3 12 15,0-1-6-15,0 1-8 16,2-2 8-16,-3 0-11 16,0-2-22-16,1-2 11 15,2-3-17-15,-1-1-1 16,2-3 0-16,0-6 4 16,0-1-20-16,0 0-29 0,10-4-79 15,9-13-55-15,3-4-429 16</inkml:trace>
  <inkml:trace contextRef="#ctx0" brushRef="#br1" timeOffset="810982.5256">13787 15369 686 0,'0'0'118'0,"0"0"-34"15,0 0-46-15,0 0 76 16,0 0-53-16,0 0-31 16,0 0-18-16,0-3-11 0,0 3 9 15,0 0-10-15,-3 0 0 16,-9 8 0-16,0 4 0 16,-1-1 0-16,4 0 6 15,3-3-6-15,1 1 0 16,4-2-2-16,1-3 7 15,0 1-5-15,0-2 0 16,15-2 4-16,4-1-3 16,5 0 1-16,0 0 9 15,-3 0-11-15,-2 0 5 16,-4 0-6-16,-3 0 1 0,-2 0 0 16,-4 2-7-1,0 4 13-15,-1 2-12 0,-2-1 5 16,3 3 1-16,-5 2 4 15,1 2-4-15,-2 0 0 16,0 1 16-16,0 2-15 16,-14-2 18-16,1 2-19 15,-3-3 2-15,1-1 29 16,-3-2-31-16,1-2 0 16,-1-1 5-16,2-2-5 15,-3-1-38-15,-2-1-60 16,0-2-84-16,-6 0-114 15</inkml:trace>
  <inkml:trace contextRef="#ctx0" brushRef="#br1" timeOffset="823081.6528">14749 15107 358 0,'0'0'107'16,"0"0"-21"-16,0 0 11 16,0 0-59-16,0 0 38 0,0 0-61 15,-1-42 43-15,1 38 3 16,0 1-21-16,0-1 5 16,0 1-13-16,0 3-13 15,0-2 68-15,0 1-81 16,0-2 17-16,-11-1-7 15,-4 3-13-15,-1-2 7 16,-7 0-10-16,4 3 0 16,-3 0 20-16,-1 0-20 15,7 0 0-15,-1 10-2 16,7 0 16-16,3-2-28 16,4 3 14-16,1-1 0 0,2 2-15 15,0-3 15-15,0 2 0 16,10-2-2-16,5 0 11 15,3-2-10-15,-3-1 1 16,1 2 0-16,-3 0-6 16,-3 0 6-16,-1 2 0 15,-3 2 0-15,-5 3 6 16,-1-1-7-16,0 5 1 16,0 0 0-16,-3 1-5 15,-6-3 8-15,-2 0-3 16,0-5 1-16,-1 1 5 15,3-2-6-15,2-3 0 16,0-3 0-16,3-1-1 0,3-1 1 16,-2 0-3-1,3-3 1-15,0 2-52 0,0-1-28 16,0 2-26-16,0-1-32 16,0 1-17-16,0-3-247 15</inkml:trace>
  <inkml:trace contextRef="#ctx0" brushRef="#br1" timeOffset="823510.7148">14941 15101 577 0,'0'0'160'16,"0"0"-143"-16,0 0-14 15,0 0 64-15,0 0 1 16,0 0-1-16,-14 50-41 15,9-31-18-15,1 1 50 0,0 2-33 16,3 2-15 0,-1 2 24-16,2-2-31 0,-2 2 24 15,2-4-19-15,0 1-4 16,0-6 12-16,0-2-16 16,0 0 0-16,0-6-4 15,0 2 11-15,0-5-16 16,0 1-6-16,0 0-58 15,0-4-21-15,0-2-103 16,0-1-310-16</inkml:trace>
  <inkml:trace contextRef="#ctx0" brushRef="#br1" timeOffset="835457.0928">15745 14621 184 0,'0'0'64'15,"0"0"-20"-15,0 0 40 16,0 0-38-16,0 0 24 16,0 0-3-16,0-5 15 15,0 4 0-15,0-1-11 16,0-2-18-16,2 2 9 15,0-4-56-15,-2 1 32 16,1 2-8-16,-1 1-27 0,0 0 13 16,0 0-5-16,0 2-9 15,0 0 8-15,0 0-3 16,0 0-2-16,0 0-5 16,0 0 0-16,0 0 9 15,0 0-9-15,0 0 0 16,0 0 5-16,0 0-5 15,0 0-1-15,0 0-1 16,0 0 4-16,0 0-11 16,0 0 8-16,0 0 1 15,0 0 7-15,0 5-6 16,-3-1 13-16,-2 4-14 0,-1 0 9 16,0 1 7-16,-1 6-13 15,-2 0 1-15,2 2 2 16,-4 2-1-16,2-2 3 15,2-3-8-15,2 0 4 16,2-6-5-16,2 1 1 16,-1-1 0-16,2-5 1 15,0 3 9-15,-1-4-14 16,1 1 4-16,0 0 0 16,0-1 2-16,0-1-2 15,0-1 0-15,0 1 2 16,0-1 9-16,0 0-11 15,0 0 0-15,0 0 2 16,0 0-7-16,0 0 13 16,0 0-8-16,0 0 0 0,0 0-6 15,0 0 3-15,0 0-38 16,0 0-31-16,0 0-21 16,0-4-58-16,-2-4-355 15</inkml:trace>
  <inkml:trace contextRef="#ctx0" brushRef="#br1" timeOffset="836287.7939">15614 15082 276 0,'0'0'397'0,"0"0"-337"16,0 0 2-16,0 0-11 15,0 0-3-15,0 0 25 0,2 0-49 16,-2 0-18 0,0 5-2-16,1 6 4 0,1 7 59 15,-1 1-45-15,2 3-4 16,-1 3 8-16,-2 2-14 16,0 0 7-16,0-1-15 15,0 0 3-15,0-6 1 16,0 1-7-16,0-9-1 15,0-3 0-15,0-5-2 16,0-4-14-16,1 0-39 16,12 0-35-16,4-14-37 15,4-7-271-15</inkml:trace>
  <inkml:trace contextRef="#ctx0" brushRef="#br1" timeOffset="836752.8381">15901 15146 748 0,'0'0'112'16,"0"0"-111"-16,0 0 24 16,0 0 4-16,0 0 47 15,0 0-30-15,-44 29-43 16,38-14-2-16,-1-1 19 15,4 2-17-15,1 2 30 16,2 1-33-16,0-1 6 0,0 1 0 16,7-5-1-16,6-3-5 15,2-3 3-15,3-5 0 16,-2-3 13-16,2 0-16 16,1-5 2-16,-4-8 12 15,1-8-12-15,-3 0-2 16,-2-2 0-16,-5-4 2 15,-4 0-6-15,-2 2 3 16,0 1-5-16,-12 1 0 16,-4 5 2-16,-4 2-3 15,1 5 7-15,-1 3-5 16,4 5 2-16,0 3-2 0,-1 0 2 16,2 0-16-16,-1 6 10 15,4 7-4-15,0 1-6 16,2 4-39-16,5 0 1 15,1 3-50-15,1-3-175 16</inkml:trace>
  <inkml:trace contextRef="#ctx0" brushRef="#br1" timeOffset="847168.5102">15531 14062 617 0,'0'0'70'15,"0"0"-23"-15,0 0-44 16,0 0 99-16,0 0-17 16,0 0-19-16,4-37-19 15,-4 37-18-15,0 0 3 16,0 0-28-16,0 0 11 15,0 0-16-15,0 0 1 0,0 11-5 16,3 9 5-16,0 7 7 16,4 3 1-16,-1 2 11 15,-1 0-18-15,-3-4 33 16,2-1-25-16,-2-4-9 16,-1-3 22-16,1-3-21 15,-2 1 1-15,0-4-2 16,0-1 5-16,0-3-7 15,0-3 2-15,0-3-4 16,1-3 1-16,3 1-54 16,-1-2 22-16,5 0-29 15,4-11-40-15,4-11-140 16</inkml:trace>
  <inkml:trace contextRef="#ctx0" brushRef="#br1" timeOffset="847628.8644">15732 14083 685 0,'0'0'160'0,"0"0"-98"16,0 0-10-16,0 0 29 16,0 0-46-16,0 0 1 15,40-55-34-15,-25 48 5 16,-1 5 17-16,-3 2-24 0,3 0 0 15,-4 0 5-15,2 0-2 16,2 6 5-16,-2 3-8 16,-3 3 0-16,0 1 3 15,-3 2-3-15,-5 2 0 16,-1 2-5-16,0 5 12 16,-12-1 2-16,-7 0-9 15,1-2 0-15,-2-3 2 16,4-2-2-16,6-5 0 15,2-5-12-15,4-3 24 16,4 0-25-16,0-3 8 16,0 0 5-16,0 2-16 15,0 3 16-15,3 0 0 16,7 4 1-16,6-2 14 16,2 1-18-16,3-1 3 15,0 2 0-15,-1-1-4 16,-3 1 4-16,0 1-37 0,-4 0-52 15,-8 4-98-15,-5-3-168 16</inkml:trace>
  <inkml:trace contextRef="#ctx0" brushRef="#br1" timeOffset="857573.3468">16111 12411 791 0,'0'0'70'0,"0"0"7"16,0 0-22-16,0 0-43 0,0 0 1 15,0 0 58 1,-88-47-53-16,74 47-9 0,0 0 25 16,-5 11-20-16,-1 9-28 15,-1 6 14-15,6 1 0 16,4 3 15-16,4 1-15 16,7 0 0-16,0-1-4 15,3-2 11-15,12-5-10 16,6-7 3-16,0-6 0 15,0-6 0-15,4-4 0 16,-1 0-3-16,-6-4-6 16,-2-9 16-16,-7-8-15 15,-4-1 7-15,-5-3 1 0,0-3-4 16,-2-1 9 0,-13 2-5-16,0 0 0 0,-5 1 8 15,0 0-11-15,-2 3 3 16,2-1 0-16,7 4-2 15,2-3 2-15,4 3 0 16,6 0-3-16,1 2 0 16,0 1-2-16,5 6-4 15,7 2-19-15,-1 4 24 16,5 2-21-16,-5 3 3 16,2 0 17-16,-4 0-17 15,1 11 21-15,1 3-10 16,-5 2 11-16,1 2-8 15,-4 2 8-15,-1 1 0 0,-2 1-2 16,0 0 14-16,0 0-12 16,0 2 0-16,-7-5 0 15,3 1 5-15,1-4-5 16,3 4-71-16,0-6-57 16,0-6-166-16</inkml:trace>
  <inkml:trace contextRef="#ctx0" brushRef="#br1" timeOffset="857994.1292">16246 12339 582 0,'0'0'135'15,"0"0"-95"-15,0 0-37 16,0 0 48-16,0 0 0 16,0 0-50-16,68-19 44 15,-52 18-44-15,4 1 25 16,-1 0-10-16,-4 0-10 16,3 0 10-16,-6 3-16 15,1 4 1-15,-3 3 11 16,-3 1-12-16,-3 3 0 0,-4 2 11 15,0 6-10 1,0 1 43-16,-14 5-29 0,-6 3-8 16,1 0 27-16,2 2-31 15,-1-1 0-15,4-3-5 16,4-1 25-16,0-3-20 16,2-5-3-16,4-2-7 15,-1-3 0-15,2 1-53 16,1-1-49-16,-2-8-52 15,1-5-310-15</inkml:trace>
  <inkml:trace contextRef="#ctx0" brushRef="#br1" timeOffset="952351.7719">5178 722 429 0,'0'0'263'16,"0"0"-202"-16,0 0-38 15,0 0 22-15,0 0 55 16,0 0-37-16,0 0-10 16,0 0 21-16,-18-76-53 0,16 72 29 15,-1 4-17-15,2 0-16 16,-3 0 31-16,4 0-47 16,-2 0 6-16,-1 0-7 15,-8 0 4-15,-8 3-10 16,-6 11 6-16,-8 8 0 15,3 5-12-15,3 3 12 16,5 1 0-16,4 0-3 16,5-1 5-16,5-5-9 15,5-3 7-15,3-5 0 16,0-8-14-16,0 1 13 16,11-7-14-16,2-3 6 15,9 0 9-15,2-6 3 16,9-17-2-16,2-4-1 15,0-9 22-15,-5 0-22 0,-9-6 0 16,-1-3-2-16,-3-1 7 16,-8-3-10-16,-5 6 4 15,-2 0 1-15,-2 6-15 16,0 2 25-16,0 9-10 16,0 5 0-16,-2 6 0 15,1 6-6-15,-1 6 6 16,1 3 0-16,-1 0-17 15,2 0 16-15,0 1-26 16,0 15-9-16,0 9 22 16,0 7 10-16,0 10 4 15,0-4 0-15,2 4 0 16,4-6 0-16,7-4 0 16,1-5-2-16,3-8 8 0,3-4-14 15,2-4 4-15,4-8 4 16,-1-3-10-16,-1 0 10 15,0 0 0-15,-3-8 0 16,-6-3 4-16,-4 1-4 16,-6 2 0-16,-5 1 0 15,0 4-9-15,0 0 9 16,0 2-4-16,-5 1 0 16,-2 0-10-16,-2 0-11 15,2 0-2-15,2 9 12 16,1 4 0-16,4 1 6 0,0 5-10 15,7-2 15-15,11-2-6 16,2 0 8-16,5-5 2 16,-1-4-1-16,1-6-3 15,2 0 4-15,-3-2 0 16,4-12 2-16,-1-6-2 16,0-6 2-16,-3-5-6 15,-6-4 8-15,-2-4-8 16,-6 2 14-16,-2-2-10 15,-2 4 0-15,-2 3-2 16,-1 6 2-16,0 5 0 16,-3 4 13-16,0 7-14 0,0 3 1 15,0 6 0 1,0 1 1-16,0 0 5 0,0 0-10 16,0 0 4-16,-1 10-6 15,-5 14-6-15,0 4 9 16,-1 2 1-16,-1 2-6 15,5 2 6-15,3 2 2 16,0-2-1-16,0-1 4 16,3-4-3-16,6-6 0 15,3-3-3-15,-2-7-3 16,2-6 2-16,-3-4 3 16,2-1 1-16,1-2 0 15,1 0 5-15,2 0-5 16,-3 0 0-16,4 0 4 0,-2 0 2 15,-1-4 4-15,0-2-10 16,-5 0 0-16,1 0 6 16,-2 0-2-16,-2 3-4 15,-2-2 2-15,-3 3 4 16,0-1-5-16,1 3-1 16,-1 0-4-16,0 0-9 15,2 0-100-15,-2-3-112 16,0-1-275-16</inkml:trace>
  <inkml:trace contextRef="#ctx0" brushRef="#br1" timeOffset="953559.7527">5910 798 714 0,'0'0'75'16,"0"0"-75"-16,0 0 12 16,0 0 21-16,0 0-8 15,0 0-22-15,49-47 12 16,-29 30-12-16,-1-2 3 16,0 2-3-16,-7-3 0 15,-3 2 24-15,-6-2-20 16,0 3-2-16,-3 0 2 15,0 7-6-15,0 5 12 16,0 4-13-16,-7 1 10 16,-2 0-21-16,-2 11-2 15,-5 9-16-15,8 2 21 0,5 4 8 16,3-1-7-16,0-1-7 16,0-4 8-16,8-5 6 15,7-2 0-15,0-5-1 16,4-4 1-16,2-2 0 15,3-2 4-15,1 0 13 16,-1-4-9-16,0-9 5 16,-3-1-11-16,-2-3 0 15,-2 0 9-15,-1-4-5 16,-4-2-1-16,0-2 17 16,-2-3-13-16,-2-1 12 15,2-1-20-15,-2 2-1 0,-1 4 0 16,-2 5 3-16,2 1-3 15,-4 4 0-15,-3 9 8 16,0 1-12-16,0 4 4 16,0 0 0-16,0 0-6 15,0 0 6-15,-10 6-6 16,-2 14-10-16,-9 5 5 16,4 4 6-16,1 6 5 15,4-1-3-15,9 0-9 16,1-2 13-16,2-9-1 15,0-3 0-15,11-7 3 16,8-6 3-16,1-2-1 16,8-5-3-16,2 0 17 0,0-3-19 15,0-14 0 1,-2-5-76-16,-10-7-152 0</inkml:trace>
  <inkml:trace contextRef="#ctx0" brushRef="#br1" timeOffset="953717.5023">6175 534 528 0,'0'0'142'0,"0"0"-142"16,0 0-5-16,0 0-25 15,0 0-56-15,0 0-133 0</inkml:trace>
  <inkml:trace contextRef="#ctx0" brushRef="#br1" timeOffset="953965.4811">6321 749 470 0,'0'0'100'0,"0"0"-67"16,0 0 44-16,0 0-48 15,0 0 46-15,0 0-50 16,99 12-5-16,-75-12 10 16,-8-3-20-16,-1-3-1 15,-4 1-9-15,-4 0 3 0,2-1 4 16,-3 4-7-16,5-1-19 16,2 2-45-16,-1-5-76 15,4-3-418-15</inkml:trace>
  <inkml:trace contextRef="#ctx0" brushRef="#br1" timeOffset="954677.505">7011 395 540 0,'0'0'183'15,"0"0"-118"-15,0 0 31 16,0 0-48-16,0 0 21 0,0 0-2 15,-8-7-32-15,3 7-1 16,-2 0-33-16,-7 0 9 16,0 10-9-16,-7 7-1 15,-1 7 0-15,1 4-2 16,-1 6 6-16,11 2-4 16,-1 3 0-16,5-2 2 15,7-1-6-15,0-4 4 16,0-5 0-16,6-4-2 15,10-7 2-15,2-2-2 16,7-2 0-16,5-2 1 16,5-3-14-16,3-3 4 15,2-1-52-15,-1-3-72 0,-6 0-147 16</inkml:trace>
  <inkml:trace contextRef="#ctx0" brushRef="#br1" timeOffset="955921.3436">7279 685 338 0,'0'0'150'16,"0"0"-61"-16,0 0-25 15,0 0 9-15,0 0-12 16,0 0 14-16,0 0-75 16,2 0 2-16,-2 0-7 15,0 0-112-15,0-5-192 16</inkml:trace>
  <inkml:trace contextRef="#ctx0" brushRef="#br1" timeOffset="956761.9099">7279 685 663 0,'0'40'89'16,"0"-40"-48"-16,0 0-37 15,0 0 56-15,0 0 18 16,0 0-61-16,2 0 18 16,9-1-25-16,3-13-3 0,5 2 18 15,1-5-25-15,-1-1 0 16,-3-2 2-16,-5 0 13 15,-3-2-11-15,-8 1-4 16,0 1 0-16,0 2-7 16,0 2 7-16,-6 4-9 15,-2 0 5-15,-1 5-14 16,0 2 11-16,1 2-51 16,1 3 19-16,-3 0 38 15,7 0 1-15,1 0-2 0,1 0-11 16,1 0 14-16,0 0-10 15,0 3-4-15,0 2 4 16,0 1 1-16,0-4 9 16,0 1-3-16,6-2 2 15,3-1 0-15,4 0 25 16,8 0-12-16,4 0-12 16,5-5 22-16,3-2-22 15,-3-3-2-15,-6 5 1 16,-1 2 0-16,-8-1-2 15,-7 4 2-15,-2 0 0 16,-6 0-7-16,0 0 7 16,0 0-1-16,0 0-4 0,0 0 10 15,0 0-5 1,0 0 0-16,0 5 0 0,0 5 7 16,0 3-7-16,0 0 0 15,0 1-2-15,0 2 9 16,0 0 2-16,0 0-9 15,0-3 0-15,0-3 17 16,0 0-15-16,0 0 0 16,0-3-2-16,0-1 10 15,3-5-20-15,2 1 10 16,2-2 0-16,2 0 7 16,1 0 3-16,7 0-6 15,1-5 7-15,1-4-11 16,0 0-30-16,-8 3-33 0,-4-1-37 15,-7 6 36-15,0-1-157 16,0 2-185-16</inkml:trace>
  <inkml:trace contextRef="#ctx0" brushRef="#br1" timeOffset="959011.6959">7871 602 210 0,'0'0'67'0,"0"0"-25"15,0 0 45-15,0 0-15 16,0 0-65-16,0 0 66 16,-6-6-2-16,6 6-47 15,0 0 13-15,0 0-13 16,0 0 22-16,0-1 37 15,0 1-33-15,-4 0-13 16,3 0 20-16,-2 0-30 16,1 0 5-16,-4 0-25 0,-2 0-5 15,-5 0 7 1,-2 7-9-16,-1 7-4 0,2 2-2 16,7 1 9-16,0 0-12 15,7-3 8-15,0-3 1 16,5-1-17-16,12-4 13 15,2 0 4-15,1-4 1 16,1-2 3-16,4 0-8 16,-6 0 4-16,1-11-2 15,-4-2-11-15,-7 0-3 16,0 0-1-16,-9-3 11 16,0 0-4-16,0 2-17 0,-11-2 26 15,-6 7-23 1,5 2 21-16,-6 1-9 0,10 3 12 15,1 3-3-15,2 0 9 16,2 0-12-16,-1 0 1 16,0 9-5-16,4 3-3 15,0 4-1-15,0-2-9 16,4-1 21-16,8-3 4 16,1-2 4-16,5-3-6 15,3-5 1-15,0 0 26 16,0 0-23-16,-2-3-2 15,-1-4-4-15,-3-2 11 16,-5-2-4-16,-2 2-5 16,-2-2 0-16,-6 2 3 15,0 4-3-15,0-1 0 0,-6 6-1 16,-8 0-9 0,-3 0 1-16,2 0-3 0,0 4 11 15,4 6-24-15,4 0 24 16,1-1-3-16,2 1 1 15,2-2 3-15,2 1-11 16,0-1 9-16,7-2 4 16,7 1-4-16,5-2 7 15,-1-2-5-15,3-3 20 16,0 0-16-16,-6 0 2 16,-1 0-6-16,-4 0 1 15,-4-3 6-15,-3-4-7 16,-2 0 0-16,-1-3 1 0,0 1-1 15,-3 1-30-15,-10 1 10 16,5 2 3-16,-1 3 15 16,3-1-20-16,2 3 7 15,4 0 11-15,0 0-33 16,0 0 17-16,0 7 2 16,0 3 18-16,9-4-7 15,4 0 7-15,2-1 0 16,3-5 18-16,0 0-17 15,6 0 14-15,1-2-4 16,-1-8-2-16,-6-2 17 16,4-5-6-16,-7-1 5 0,0-2 2 15,-4-2 19 1,3-3 2-16,-5-1-23 0,-4-1-16 16,4 2 8-16,-6-1-11 15,-2 7-6-15,-1 6 24 16,0 4-14-16,0 8 9 15,0 0-19-15,0 1 3 16,0 0 6-16,0 0-9 16,-4 11-6-16,-5 11 0 15,2 5-1-15,3-3 0 16,3 1 4-16,1-4 3 16,0-1-10-16,0-2 10 15,9-5-3-15,3-2-4 16,-2-7 9-16,4-2-12 0,2-2 9 15,5 0-64-15,-3-6-28 16,-5-11-282-16</inkml:trace>
  <inkml:trace contextRef="#ctx0" brushRef="#br1" timeOffset="959183.7">8240 493 519 0,'0'0'174'0,"0"0"-138"16,0 0-32-16,0 0 9 0,0 0-6 16,0 0-2-1,0 0-3-15,72-1-2 0,-41 1-49 16,-1 0-100-16</inkml:trace>
  <inkml:trace contextRef="#ctx0" brushRef="#br1" timeOffset="959513.7528">8504 349 435 0,'0'0'245'0,"0"0"-225"0,0 0-20 16,0 0 0-16,0 0 39 15,0 0-5-15,80 47-16 16,-63-30 25-16,-5 6-8 16,-1 1-15-16,-5 1-7 15,-3 2-12-15,-2 3 28 16,-1-2-14-16,0 4 0 16,0-2 21-16,-2 0-28 15,-7-5 13-15,-3-2-21 16,0-2 0-16,-4-3 11 15,-3 1-11-15,-7-2-43 16,-8-7-71-16,-7-3-331 16</inkml:trace>
  <inkml:trace contextRef="#ctx0" brushRef="#br2" timeOffset="989382.9822">15934 8561 432 0,'0'0'70'16,"0"0"-45"-16,0 0 38 15,0 0 26-15,0 0-41 16,0 0 27-16,-8-13-27 16,8 13-32-16,0 0 44 15,0-1-35-15,-2 1-2 16,2 0 4-16,-1 0-25 0,1 0 23 15,0 0-25 1,0 0 0-16,0 0 10 0,0 0-10 16,0 0 0-16,0 0-3 15,0 0 13-15,11 0-10 16,3 0 0-16,3 0 2 16,1 0 4-16,5 0-5 15,3-2 0-15,-2 2 9 16,6-5-9-16,1 2 12 15,3-1-13-15,2-1 0 16,3 1 15-16,0 0-15 16,4 2 0-16,0 1-4 15,1 0 14-15,2 1-9 0,-2-2-1 16,-1 2 0-16,-2-3 4 16,2-2-4-16,-1-1 0 15,-1 0-7-15,3-3 16 16,-5-1-4-16,-2 0-5 15,-6 3 0-15,-2-2 4 16,-6 4 0-16,-4 0-4 16,-2-1 7-16,-2 3-3 15,-3 0 16-15,0 0-20 16,-2 1 7-16,3-1 0 16,-2-1-3-16,-1 1-4 15,-1 2 4-15,-1 0 1 0,-5-1-7 16,2 1 2-1,-1 0 0-15,-1 0 12 0,-1-1-12 16,-1 1 0 0,1 1-4-16,-2 0 16 0,0 0-13 15,0 0 1-15,0 0 0 16,0 0-2-16,1 0 2 16,-1-2-15-16,0 2-6 15,0 0-36-15,0 0 17 16,0 0-33-16,3 0-40 15,6 0 24-15,-3 0-62 16,1-3-366-16</inkml:trace>
  <inkml:trace contextRef="#ctx0" brushRef="#br2" timeOffset="1.01088E6">1080 2697 496 0,'0'0'40'0,"0"0"83"16,0 0-93-16,0 0 2 15,0 0 23-15,0 0 7 16,0 0 13-16,0-56-11 16,0 53-51-16,0 0 37 15,0 2-43-15,0 1 12 16,0 0-19-16,0 0-7 15,0 0-6-15,0 12 6 16,0 10 7-16,0 4-7 16,2 7 7-16,-1 2 0 15,-1 1 0-15,0 4 11 16,0 3 10-16,0 5-16 16,-1 3 1-16,-7 4 22 0,-1 3-24 15,-2-2 6-15,3 0-8 16,-1-3 9-16,0-2 5 15,3-5-16-15,3-5 2 16,0-3 11-16,3-6-11 16,0-6 1-16,0-5-3 15,0-5 9-15,0-2-9 16,3-7 0-16,-3-2 0 16,0-4-1-16,0-1 9 15,0 0-8-15,0 0 0 0,0-8-4 16,0-11-4-1,-12-10-144-15,-6-12-145 0,-1-8-260 16</inkml:trace>
  <inkml:trace contextRef="#ctx0" brushRef="#br2" timeOffset="1.01249E6">1138 2568 430 0,'0'0'99'0,"0"0"-22"15,0 0-34-15,0 0 32 16,0 0-11-16,0 0-15 0,2 0 13 15,-2 0-29-15,1 0-12 16,-1 0-7-16,2 0-14 16,4 0 23-16,7 0-23 15,8 0 6-15,13 0 33 16,10 0-32-16,11 0 8 16,5 0-12-16,13 0 7 15,7 0 0-15,8 0-10 16,6 0 0-16,6 0 1 15,3 3 4-15,1 2-5 16,1 1 0-16,4 0 2 16,-1-2-4-16,0 2 2 15,4-1 0-15,-3-1 1 16,0 3 7-16,1-4-14 0,-6 1 6 16,-2 1 0-16,-1-1 6 15,-8 0-6-15,-2 0 0 16,-6 2-7-16,0 1 8 15,-5 0-1-15,5 0 0 16,3 1 7-16,6-4-7 16,8-4 0-16,8 0 0 15,8 0 7-15,6 0-1 16,4 0-6-16,0 3 0 16,-1-1 5-16,3 1 1 15,4 1-6-15,5 1 0 0,1 2 6 16,5-2 0-16,2 1-6 15,2 0 0-15,2-1 5 16,0 4-4-16,-1-3-1 16,4 0 0-16,-1-1 9 15,6-2-7-15,2 0-2 16,1 1 0-16,3 0 0 16,-7-1-1-16,1 2 1 15,-1 1 0-15,-3-1 2 16,7 1 4-16,0-1-7 15,-1 0 1-15,2-4 0 16,-5 2 8-16,4-2-8 16,0-1 1-16,-3 0-7 0,5 0 15 15,-3 0-11 1,1 0 2-16,-2 0 0 0,-3 3 4 16,1 1-1-16,-2 4-3 15,2-3 16-15,2 2-13 16,-1-2-3-16,2-1 0 15,-1 1 0-15,-4 0-3 16,4 1 3-16,-7-2 0 16,-1 3 2-16,0 0-1 15,-4 0-1-15,-3 1 0 16,0 1 7-16,-6 1-7 16,-1 0 0-16,4 2 0 15,-4 1 8-15,1-2-5 0,0 0-3 16,-5-2 0-16,2-1 1 15,0-1-3-15,-2 0 2 16,-4 1 0-16,0-2 1 16,-4-1 0-16,-2 1 1 15,-3 0-2-15,-2 2 1 16,-2-2 3-16,-1 4-4 16,5-4 0-16,-4 0 2 15,1-1 5-15,1-1-11 16,-1 1 4-16,0-2 0 15,-1-2 7-15,-1-1-7 16,-1 0 0-16,-2 0-7 16,-1 0 14-16,-2 0-4 15,4 0-3-15,-4 0 0 0,5 0 6 16,4 0-6 0,1-4 0-16,0-1 0 0,3-3 2 15,-4 0-2-15,3-4 0 16,2 2 0-16,2-3 2 15,-4 2-2-15,-1-1 0 16,-4 0 3-16,-3 2 2 16,-5 2-8-16,-5-1 3 15,-2-1 0-15,-3 3-5 16,1-3 5-16,-1 0 0 16,-7 0-1-16,-4-1 6 15,-5 0-4-15,-7 2-1 0,-9-1 0 16,-8 2 0-1,-7 1 0-15,-6-1 0 0,-5 3 20 16,-4 1-19-16,-4-2 8 16,-1 4-9-16,-6-5 0 15,-3 4 3-15,-4 1-3 16,-3-1 0-16,-5 3-3 16,-4-2 13-16,-2 2-18 15,-3 0 8-15,0-3-29 16,1 3-13-16,0 0-113 15,-3 0-144-15</inkml:trace>
  <inkml:trace contextRef="#ctx0" brushRef="#br2" timeOffset="1.01494E6">1250 3546 232 0,'0'0'205'15,"0"0"-147"-15,0 0 46 16,0 0-24-16,0 0-50 16,0 0-10-16,0 0 46 15,-21-16 18-15,17 16-34 16,2 0-21-16,1 0-17 15,1 0 16-15,0 0-28 16,0 0 0-16,0 0-6 0,0 0-1 16,0 4 3-1,0 5-7-15,10 4 11 0,8 4-7 16,13-3 7-16,7 3 0 16,11-3 5-16,5 0-1 15,4-3 2-15,5-2-6 16,8 1 0-16,7-6-7 15,7 0 7-15,4 2 0 16,-1-3 2-16,3 3 12 16,2 2-9-16,-2 0-5 15,4 1 0-15,-4 1-7 16,2 0 8-16,-2-1-1 16,1 2 0-16,-2-2 9 15,4-2-9-15,3-2 0 0,4-2 0 16,5 2-6-16,-5-3 9 15,-1 2-3-15,-7 2 3 16,-4-3-1-16,-8 1 3 16,1 3-5-16,0-1 0 15,-4 0-5-15,8 2 5 16,5-3 0-16,3-1 23 16,13 0 8-16,5 0-17 15,6 0-14-15,7 0 0 16,2-1 2-16,1 2-2 15,4 0 0-15,0 1 11 16,2-2-9-16,4 3 2 0,-5-4-4 16,5 3 0-16,1 2 22 15,-2 1-22-15,-4-1 0 16,1 1 12-16,5-1-10 16,-1-1 10-16,4-3-12 15,3-1 3-15,0-2 5 16,1 3-8-16,-4-1 0 15,-3 0 1-15,2 3 4 16,-2-4-1-16,-2 1-4 16,3-3 0-16,-4 0 1 15,3 0 5-15,-1 0-6 16,-4 0 14-16,-1 0-6 16,-3 0 3-16,3 0-11 15,-4-3 0-15,4 2-3 16,-3 0 3-16,-3 0 0 0,-1 1-5 15,-3 0 18-15,-8 0-12 16,0 0-1-16,-3 0 0 16,2 0-7-16,0 0 7 15,-1 0 0-15,-3 0 7 16,-4 2-4-16,2 2-6 16,-4 1 0-16,3 1 3 15,-3 0-3-15,-3 3 3 16,0-2 0-16,1 1 2 15,3 0 2-15,-1-1 0 0,3-2-4 16,-1 1 7-16,0-2-24 16,0 0 19-1,5-1-2-15,-4 2 0 0,1-1 10 16,-5 1-12-16,0 1 2 16,-1 0 0-16,1 1 2 15,1 0-2-15,0 0 0 16,2 0-3-16,-1-3 1 15,3 2 2-15,0-3 0 16,1-1 0-16,-4 2-2 16,3 1 2-16,-6-1 0 15,0 3 6-15,0-1-6 16,-1 0 6-16,1-1-6 16,-4 1 0-16,0-3-10 15,1 4 10-15,5-3 0 0,1 0 5 16,-1-1-1-16,2-1-8 15,1 0 1-15,1-1 3 16,5 3 11-16,-1-2-11 16,0 2 0-16,3 0-6 15,0 1 10-15,4-2-4 16,0 1 0-16,2-1 0 16,-3 1 2-16,-1 1-2 15,0-2 0-15,0 0-5 16,-1 2 14-16,-1 1-9 15,-2-2 0-15,-2 1 4 16,0 0-18-16,1-2 14 0,-4 0 0 16,-3 3 1-1,-5-2 6-15,-6 2-14 16,-1 2 4-16,-5-4 3 0,-3 1 8 16,-10 0-8-16,-5 0-2 15,-5-1 2-15,-4 0 1 16,-1-2-1-16,-5 0 0 15,-2-2 7-15,-9 3-13 16,-7-3 6-16,-8 0 0 16,-9 2-2-16,-7-1-3 15,-6 2-23-15,-5 5-86 16,-2-2-117-16,0 0-99 16</inkml:trace>
  <inkml:trace contextRef="#ctx0" brushRef="#br2" timeOffset="1.01699E6">1255 2905 574 0,'0'0'152'0,"0"0"-116"15,0 0 27-15,0 0 49 16,0 0-45-16,0 0 16 16,0 0-55-16,-5-14-6 15,5 14 18-15,0 0-35 16,0 0-1-16,0 0-4 15,0 9-15-15,0 12-1 16,0 6 24-16,0 6-8 16,0 0 30-16,0 1-24 15,0-2 9-15,5-2-15 16,-2-3 0-16,3-5 21 16,-2-5-21-16,-1-5 0 15,6-4-2-15,-3-2-26 0,3-6-43 16,15 0-65-16,-2-9-95 15</inkml:trace>
  <inkml:trace contextRef="#ctx0" brushRef="#br2" timeOffset="1.0174E6">1596 3023 855 0,'0'0'95'0,"0"0"-11"15,0 0-51 1,0 0 14-16,0 0-33 0,0 0-6 16,-50 32-2-16,47-11-6 15,0-1 0-15,3 1-4 16,0-4 4-16,0-3 0 16,14-3 0-16,0-7 9 15,7-2-9-15,1-2 0 16,3 0 0-16,1-14-15 15,-7-2 10-15,-5 2 5 16,-7 2-4-16,-7-1 12 16,0 1-11-16,-6 2 3 15,-10 0 0-15,-8 2 11 16,4 2-11-16,1 3 0 16,1 1 8-16,6 2-7 0,1 0 0 15,6 0-1-15,2 0 0 16,0 5-18-16,3 7 4 15,0-1-50-15,9 3-32 16,13-7-59-16,7-5-126 16</inkml:trace>
  <inkml:trace contextRef="#ctx0" brushRef="#br2" timeOffset="1.01773E6">1875 3087 129 0,'0'0'715'0,"0"0"-666"0,0 0-42 16,0 0 0-16,0 0-7 16,0 0 10-16,-4 43 3 15,4-28-3-15,14-1-10 16,3-4 6-16,2-4 2 16,-2-5 9-16,2-1-16 15,-5 0 4-15,-4-5 12 16,-4-7-9-16,-6-2-8 15,0-1 1-15,0 2 14 16,-15 0-8-16,-3 0-7 16,-4 2 0-16,-3 4 13 15,2 4-13-15,1 3 0 16,1 0 6-16,7 0 1 16,4 0-13-16,6 9 6 0,4-1-62 15,0-1-43-15,6-3-89 16,16-4-334-16</inkml:trace>
  <inkml:trace contextRef="#ctx0" brushRef="#br2" timeOffset="1.01816E6">2244 2777 736 0,'0'0'110'0,"0"0"-51"15,0 0 21-15,0 0-18 16,0 0 16-16,0 0-58 16,0-3-15-16,0 3-9 15,0 14 10-15,0 8-6 16,0 7 25-16,0 5 9 15,0 1 1-15,0 5-16 16,-2 0-19-16,-1 6 48 16,0 1-42-16,2 2-6 15,-1 0 22-15,2-1-9 0,0-4-5 16,0-2-8 0,0-5 0-16,0-6-4 0,0-3 12 15,0-7-8-15,0-6 0 16,0-7 8-16,0-5-11 15,0-3 3-15,0 0-39 16,0 0 27-16,0-6-73 16,0-11-45-16,-7-7-368 15</inkml:trace>
  <inkml:trace contextRef="#ctx0" brushRef="#br2" timeOffset="1.02002E6">2746 2948 736 0,'0'0'48'16,"0"0"25"-16,0 0-60 16,0 0-13-16,-89-19 78 15,62 19-54-15,0 0 2 16,2 5-26-16,4 9 8 16,0 1-1-16,10 2-7 15,3 0 0-15,6 1-6 16,2-3 16-16,0-2-19 15,0-1 9-15,13-5 0 0,6-2-2 16,0-2 2-16,-5-3 0 16,9 0 14-16,-5 0-13 15,-1-11 13-15,-1 0-14 16,-4-2 2-16,-5 1-1 16,-1 3 4-16,-4 0-5 15,4 5 11-15,-6 1-7 16,0 2 32-16,0 1-32 15,0 0 10-15,0 0-28 16,0 4 10-16,0 13 0 16,0 7-3-16,0 5 14 15,0 0-1-15,1-1-6 16,2-1 3-16,0-3 4 16,0-4-7-16,0-2 0 0,-1-4 8 15,0-3-3-15,0-4-3 16,-1-2-2-16,1-3-39 15,4-2 7-15,3 0-101 16,7-1 8-16,1-16-59 16</inkml:trace>
  <inkml:trace contextRef="#ctx0" brushRef="#br2" timeOffset="1.02096E6">3103 3039 556 0,'0'0'160'0,"0"0"-109"0,0 0 76 16,0 0-49-1,0 0-7-15,0 0-16 0,-15-19-42 16,7 17 12-16,-1 2-6 16,-1 0-14-16,1 0 23 15,0 0-28-15,6 0 0 16,-3 0 9-16,4 0-2 16,2 0-11-16,0 0 4 15,0 0 0-15,0 0-10 16,0 0 6-16,0 0-26 15,0 0 14-15,0 0-3 16,0 3 19-16,0 4 0 16,-4 2 1-16,-2-1-1 15,0 3 0-15,-3 0 0 0,-1 1 9 16,2-1-7-16,1 3 7 16,0 0-9-16,4 2 6 15,1-1-9-15,2 2 3 16,0-3 0-16,9-1-6 15,9-1 14-15,3-4-10 16,4-2 2-16,5 1 0 16,0-6 0-16,-4 3 0 15,-3-1 0-15,-4 1-1 16,-8 2 4-16,-1-1-7 16,-5 4 4-16,-4 1 0 15,-1 2-4-15,0 2 9 16,0 2-5-16,-13 1 9 15,1 1-8-15,0-2 7 16,-6 0-8-16,4-4 0 0,-3-3 4 16,3-1-4-16,2-2 0 15,3-2-6-15,0-1 4 16,-1-3-16-16,4 0-40 16,0 0-91-16,6-10-54 15</inkml:trace>
  <inkml:trace contextRef="#ctx0" brushRef="#br2" timeOffset="1.0215E6">3523 2694 641 0,'0'0'31'15,"0"0"-23"-15,0 0 37 16,0 0 18-16,0 94 45 16,0-57-89-16,0 8 33 15,0 2 7-15,8 1-33 16,1 4 17-16,-2 0-10 15,1 2-30-15,-4 2 20 16,-1 0-15-16,-1 3-3 16,-2-6 5-16,0-4-4 15,0-6 7-15,0-9-13 16,0-7 1-16,0-10-10 16,0-4 14-16,3-6-5 0,-2-5 2 15,-1-2-2-15,2 0 0 16,-1 0-8-16,2-14-47 15,0-9-52-15,0-1-232 16</inkml:trace>
  <inkml:trace contextRef="#ctx0" brushRef="#br2" timeOffset="1.02218E6">3974 3084 618 0,'0'0'114'0,"0"0"-94"16,0 0 79-16,0 0-14 15,0 0-11-15,0 0-19 16,-18-29-46-16,2 29 15 16,-6 0-24-16,-3 5 0 15,0 8 22-15,1 1-22 16,5 3 0-16,8 0 1 16,5 0 9-16,5-1-14 15,1 1 4-15,0-3 0 0,13 1-10 16,10-1 10-1,2-4 0-15,3-2 3 0,-1-1 2 16,-5 0-10-16,-2-1 4 16,-4 1 1-16,-7 0-13 15,-3-1 13-15,-4-1-12 16,-2 2 11-16,0 0 2 16,-2 3 4-16,-13 2-5 15,-6 3 0-15,-1 2 21 16,-2 0-16-16,3-1-4 15,-1-2-1-15,1-3 13 16,6-2-21-16,9-4 8 16,2-3-19-16,4-2-20 15,4 0-98-15,19-9-76 16,5-7-163-16</inkml:trace>
  <inkml:trace contextRef="#ctx0" brushRef="#br2" timeOffset="1.02261E6">4184 3252 629 0,'0'0'223'0,"0"0"-114"16,0 0-46-16,0 0-30 15,0 0 15-15,0 0-48 16,-36-1 18-16,27 10 3 0,0 3-18 15,1 2 7-15,2 2-10 16,6-1 0-16,0 1-2 16,0-4 2-16,0-2 0 15,12-3-1-15,2-5 8 16,6-2 5-16,1 0-12 16,3-2 0-16,4-12-3 15,-3-1-5-15,-3-4-4 16,-8-1 7-16,-3 1 3 15,-11 0-6-15,0-2 8 16,0-1-10-16,-11 0 4 16,-5-1 6-16,-1 4 0 0,1 5-1 15,1 3 10 1,2 5-17-16,1 5 8 0,4 1-16 16,-2 0 11-16,4 0-65 15,-2 7-27-15,5 6-18 16,2-1-64-16,1-2-315 15</inkml:trace>
  <inkml:trace contextRef="#ctx0" brushRef="#br2" timeOffset="1.02392E6">4739 2816 641 0,'0'0'83'15,"0"0"-12"-15,0 0-37 16,0 0 55-16,0 0-25 16,0 0-54-16,-9-14-6 15,9 20-4-15,0 16-6 0,0 7 0 16,0 7 12-16,0 7 31 16,0-1-24-16,0 3-12 15,0-1 22-15,0 0-18 16,0-1 13-16,0 0 11 15,0-1-28-15,0 3 20 16,0-3-16-16,0 1 1 16,0-4 22-16,0-3-28 15,0-2 0-15,2-2-3 16,1-2 20-16,1-2-12 16,0-3-5-16,-1-6 0 15,0-5 2-15,-1-4-2 16,1-5 0-16,-3-2-3 0,3-3 15 15,-3 0-14-15,2 0 2 16,1 0-22-16,0 0 4 16,4-1-51-16,-3-10-74 15,-4-8-243-15</inkml:trace>
  <inkml:trace contextRef="#ctx0" brushRef="#br2" timeOffset="1.02482E6">5049 3045 613 0,'0'0'152'0,"0"0"-93"15,0 0-52-15,0 0 15 16,0 0 115-16,0 0-105 16,-1 0-2-16,1 0-2 15,0 0-17-15,0 0 27 16,12 0-34-16,7 0-1 0,12 0 45 15,4 0-45-15,2 0-1 16,-4 0-2-16,1 0 9 16,-5 0-15-16,-4 0 6 15,-7 5 0-15,-5 5-12 16,-6 0 10-16,-1 0 2 16,-4 6-8-16,-2 1 16 15,0 4-6-15,-10 4-2 16,-5 1 0-16,-5 2 6 15,2 0-1-15,-4-3-5 16,4 1 23-16,3-5-21 16,2-3 9-16,7-4-11 0,6-7-17 15,0 1 16-15,0-7-91 16,19-1-63-16,9-9-68 16</inkml:trace>
  <inkml:trace contextRef="#ctx0" brushRef="#br2" timeOffset="1.0251E6">5540 3195 794 0,'0'0'83'16,"0"0"-53"-16,0 0-26 15,0 0 5-15,0 0 7 0,0 0 7 16,-3 57 37-16,-5-29-28 16,0 1-12-16,-1 0 27 15,1-3-46-15,-2-1-1 16,7-6 2-16,0-8 7 16,3-5-18-16,0-6-27 15,1 0-103-15,19-8-34 16,2-17-418-16</inkml:trace>
  <inkml:trace contextRef="#ctx0" brushRef="#br2" timeOffset="1.02555E6">5771 2830 508 0,'0'0'229'0,"0"0"-150"16,0 0-38-16,0 0-20 15,0 0 52-15,0 0-71 16,0 20-1-16,2 7 73 0,-2 4-28 15,0 6-7-15,0 2-10 16,0 3-26-16,0 2 29 16,0 2-25-16,0 0 6 15,0 1 7-15,-2 0-17 16,2 2 30-16,0-2-26 16,0-3-6-16,0-3 17 15,0-5-10-15,0-3-8 16,0-2 0-16,0-8 1 15,0-5 4-15,0-4-5 16,0-8-10-16,0-5 7 16,0-1-85-16,6 0 2 0,0-21-12 15,-1-7-248 1</inkml:trace>
  <inkml:trace contextRef="#ctx0" brushRef="#br2" timeOffset="1.04482E6">6232 3246 646 0,'0'0'73'16,"0"0"-5"-16,0 0-12 15,0 0 19-15,0 0 5 16,0 0-27-16,0 0 16 16,0 0-43-16,-22-67 3 15,17 64 3-15,1 3-25 16,-2 0 14-16,-3 0-21 16,-3 0 0-16,-4 12-7 0,-4 9 7 15,4 2 0-15,1 3-1 16,2 2 3-16,11-2-10 15,2-4 4-15,0-1 4 16,0-6-5-16,6-4 5 16,12-1 0-16,4-7-2 15,1-3 12-15,2 0-20 16,2-5 4-16,-8-7-20 16,1-3 20-16,-7-3-6 15,-6-1 6-15,-7-1 4 16,0-3-7-16,-4-1 1 0,-11-2 8 15,2 3 0-15,2-1 0 16,1 1 0-16,5 3-3 16,5 5-2-16,0-2 8 15,0 3-10-15,8 5 3 16,5-2-9-16,2 4-2 16,3 1 7-16,-6 2-7 15,3 2 11-15,1 2 1 16,-2 0-4-16,4 3 5 15,-6 10-2-15,-2 4-9 16,-7-1 10-16,-3 1 3 16,0-1 2-16,0-1 3 15,0-1-5-15,0-3 0 16,0-2-49-16,0-4-33 16,3-5-168-16</inkml:trace>
  <inkml:trace contextRef="#ctx0" brushRef="#br2" timeOffset="1.04537E6">6553 3123 673 0,'0'0'124'0,"0"0"-69"16,0 0-45-16,0 0 0 0,0 0 63 16,0 0-38-16,91-36-7 15,-67 33-28-15,-2 0 9 16,-4 3-4-16,-3 0-5 15,-6 0 0-15,-5 3-1 16,-2 9 8-16,-2 5 4 16,0 4 8-16,-5 0 2 15,-7 2 14-15,-4-1-16 16,1 0-6-16,0-2 2 16,5-3-11-16,1-1-1 15,4-6-3-15,0-1-4 16,5-4-5-16,0-2-59 0,0-3-98 15,11-1-112 1</inkml:trace>
  <inkml:trace contextRef="#ctx0" brushRef="#br2" timeOffset="1.04582E6">6947 2859 618 0,'0'0'113'15,"0"0"-31"-15,0 0-35 16,0 0-27-16,0 0 1 15,0 0-14-15,4 22 23 16,2 2 19-16,-3 5-17 16,-2 0 15-16,-1 3-31 15,0 4 20-15,0 0-18 16,0 3-10-16,0-1 15 16,0 1-20-16,0-1-3 15,0 0 28-15,0 0-22 0,0-2-6 16,0-5 2-16,0-1 4 15,0-7-3-15,0-4-3 16,0-4 0-16,0-3-2 16,-1-4 2-16,1-3-31 15,0 0-1-15,0-2-34 16,0-3-10-16,0 0-79 16,0 0-195-16</inkml:trace>
  <inkml:trace contextRef="#ctx0" brushRef="#br2" timeOffset="1.04658E6">7269 3098 494 0,'0'0'277'0,"0"0"-202"15,0 0-71-15,0 0 19 16,0 0 16-16,0 0-5 16,33-19 0-16,-20 16-5 15,0 1 4-15,1 2-17 16,2 0-9-16,-5 0 15 16,2 0-22-16,-2 10-7 0,-7 2 5 15,-2 5 0-15,-2 0 1 16,0 2 2-16,-13 3 1 15,-9 0 23-15,-3-2-25 16,5-3-7-16,-2-3-6 16,9-6-30-16,4-5 12 15,3-3 12-15,1 0 19 16,4 0-11-16,1 0 11 16,0-3-8-16,0-3 6 15,0 1 2-15,6 2 3 16,1 2-2-16,1-1 10 15,0 2 23-15,-1 0-31 0,5 0 18 16,-1 9-3 0,1 2-7-16,2 3 4 0,-5-1-15 15,0-1 0-15,1-2-4 16,0-5-10-16,3-2-62 16,3-3-112-16,-2 0-264 15</inkml:trace>
  <inkml:trace contextRef="#ctx0" brushRef="#br2" timeOffset="1.04689E6">7568 3191 551 0,'0'0'319'0,"0"0"-262"0,0 0-12 16,0 0 29-16,0 0-25 15,0 0-30-15,-4-3-19 16,4 3-9-16,0 0 6 16,0 0-3-16,0 7 6 15,6 0-1-15,-3 0 1 16,2-3 0-16,-3-1 4 16,2-2-2-16,-3-1-4 15,-1 0-9-15,2 0-19 16,-2 0 18-16,0 0-39 15,0-5-39-15,0-2-57 16,0 1-41-16,0 0-143 0</inkml:trace>
  <inkml:trace contextRef="#ctx0" brushRef="#br2" timeOffset="1.04703E6">7568 3191 739 0</inkml:trace>
  <inkml:trace contextRef="#ctx0" brushRef="#br2" timeOffset="1.04728E6">7568 3191 739 0,'-35'-20'129'0,"36"18"-114"0,11-4 24 0,1 2 22 16,7 1-9-16,1 1-20 0,6 0-18 15,-1-1 27-15,1 2-33 16,0-1-3-16,-1 2 7 15,-4 0-4-15,-3 0-6 16,-5 0-2-16,-7 5 0 16,-2 3-7-16,-5-1 6 15,0 5 1-15,0 5 11 16,-9 4 9-16,-6 2 19 16,-6 1-20-16,2 4-14 15,1-5 30-15,-2 1-34 16,5-4-1-16,2-4 3 15,2-3 6-15,5-4-9 0,3-2 0 16,3-2-41 0,0-4-46-16,0-1-122 0,12-4-203 15</inkml:trace>
  <inkml:trace contextRef="#ctx0" brushRef="#br2" timeOffset="1.04771E6">8019 2911 711 0,'0'0'136'16,"0"0"-101"-16,0 0 4 15,0 0 1-15,0 0-16 16,0 0 13-16,0 51-11 16,0-21 33-16,0 3-36 15,0 2-2-15,0 5 14 16,0 2-15-16,-2 1 21 0,-5 2-22 15,1 0-11-15,2-1 27 16,1-2-27-16,0-3-7 16,-2-5-1-16,5-4 9 15,0-6-15-15,0-7 6 16,0-5-50-16,0-7 1 16,0-4-67-16,6-1-92 15,2-13-114-15</inkml:trace>
  <inkml:trace contextRef="#ctx0" brushRef="#br2" timeOffset="1.04843E6">8362 3123 560 0,'0'0'140'15,"0"0"-75"-15,0 0 53 16,0 0-19-16,0 0-6 16,0 0-31-16,0 0-36 15,0-27 23-15,-3 27-36 16,3 0-9-16,0 0-4 15,0 0-2-15,0 11-4 16,-3 6 6-16,3 3 4 16,0 1 19-16,0-1-23 15,0-3 7-15,0-2 5 16,12-3-7-16,1-6-3 0,2-3-2 16,5-3 6-16,1 0-9 15,1-6 3-15,-1-7-19 16,-6-1 13-16,1 1-1 15,-7 1 7-15,-1 1-2 16,-4 1 4-16,-2-1 1 16,0 4-3-16,0 3 0 15,-1 2 6-15,-1 1-4 16,0 1 5-16,0 0 10 16,0 0-15-16,0 0-3 15,0 0 1-15,0 7-9 16,0 6-3-16,-7 4 24 0,0 0-9 15,1 0-3 1,1 0 4-16,4-4 2 0,-1-2-6 16,2-2-29-16,0-4-35 15,5-5-40-15,11 0-57 16,2-1-39-16</inkml:trace>
  <inkml:trace contextRef="#ctx0" brushRef="#br2" timeOffset="1.04878E6">8656 3148 111 0,'0'0'629'0,"0"0"-536"16,0 0-40-16,0 0-22 0,0 0 18 15,0 0-2-15,61-18-25 16,-41 18 10-16,3 0-10 15,0 0-21-15,-4 0 39 16,-1 0-40-16,-9 0 0 16,-4 4-3-16,-5 4 3 15,0 6 0-15,0 3 10 16,-16 2-7-16,-4 2 39 16,2 1-17-16,-2 1-20 15,5-1 29-15,-1-1-33 16,5-5 0-16,3 0-1 15,5-5-5-15,3 0 2 0,0-4-81 16,1-5-41-16,15-2-71 16,1-6-489-16</inkml:trace>
  <inkml:trace contextRef="#ctx0" brushRef="#br2" timeOffset="1.04921E6">9011 2975 733 0,'0'0'104'16,"0"0"-96"-16,0 0 26 15,0 0 54-15,0 0-33 16,0 0 9-16,7 84-17 16,-5-54-15-16,-2 5 17 15,0 1-35-15,0 4 29 16,0 2-20-16,-6 1-8 16,0-1 11-16,1 1-13 15,-2-4 6-15,4 1-16 16,0-2 5-16,-3-2 7 0,5 0-15 15,-1-3 0 1,2-7 0-16,0 1 2 0,0-10-2 16,0-8 0-16,0-3-12 15,0-6 9-15,0 0-34 16,0 0-14-16,0 0 16 16,0 0-50-16,0-11-58 15,0-3-144-15</inkml:trace>
  <inkml:trace contextRef="#ctx0" brushRef="#br2" timeOffset="1.05076E6">9309 3259 614 0,'0'0'97'0,"0"0"-60"16,0 0 62-16,0 0-29 15,0 0-5-15,0 0-15 16,0 0-41-16,0-18 1 15,16 15-10-15,3 0 7 16,-2 2-7-16,-5 1 0 16,-3 0 0-16,-4 0-8 0,-2 10 3 15,-3 6 5 1,0 4 3-16,-5 1-1 0,-11-1 2 16,-3 0-4-16,2-3 1 15,5-4 5-15,2-6-6 16,5-4-5-16,5 0 4 15,0-3-22-15,0 0 21 16,0 0-3-16,0 0-1 16,0 0-4-16,0 0 10 15,8 4 0-15,2 2 10 16,2 1-9-16,2 6 24 16,-1 3-12-16,-3 0-13 15,2 1 21-15,-3-2-18 16,0-2-3-16,3-2 0 0,-1-4-2 15,2-6-24-15,8-1-95 16,1-8-155-16</inkml:trace>
  <inkml:trace contextRef="#ctx0" brushRef="#br2" timeOffset="1.05122E6">9722 3302 194 0,'0'0'550'16,"0"0"-537"-16,0 0 54 15,0 0-5-15,-85-16 25 0,75 16-35 16,0 0-33-16,1 0-15 16,4 5 13-16,-3 8-17 15,0 0 0-15,5 4 4 16,1 1 0-16,2 0 12 15,0-4-16-15,8 0 0 16,8-7 7-16,1-4-5 16,3-3 3-16,3 0-4 15,-1-9 15-15,-2-9-32 16,-1-1 15-16,-4-2-18 16,3 1 17-16,-8 0-14 15,-1 4 8-15,-3 3 6 0,-3 7 4 16,-3 3-2-16,0 3 8 15,0 0-4-15,0 0 22 16,0 3-26-16,-5 11-1 16,-3 7-4-16,1 1 10 15,5 0-4-15,2 0-1 16,0-5 0-16,0-2-5 16,4-5-35-16,14-6-105 15,1-4-31-15,1-3-417 16</inkml:trace>
  <inkml:trace contextRef="#ctx0" brushRef="#br2" timeOffset="1.05163E6">10110 3062 601 0,'0'0'123'0,"0"0"-120"15,0 0 0-15,0 0 52 16,0 0 49-16,0 0-52 16,9 97 9-16,-9-68-6 0,0 4-32 15,0 4 16 1,3 2-22-16,0 5-2 0,2-1 41 15,-2 3-39-15,-2-3 1 16,1 1 4-16,-2 1-19 16,0-3 19-16,0-3-17 15,0-6-2-15,1-9 16 16,-1-7-19-16,2-4 0 16,-2-6 0-16,0-5 7 15,0 0-12-15,4-2 5 16,-3 0-29-16,4-6 19 15,-1-12-54-15,-1-3-84 16,1-7-110-16</inkml:trace>
  <inkml:trace contextRef="#ctx0" brushRef="#br2" timeOffset="1.05304E6">10521 3222 644 0,'0'0'123'0,"0"0"-56"16,0 0-17-16,0 0 50 15,0 0-3-15,0 0-20 16,5-29-39-16,-5 29 10 16,0 0-17-16,0 0-23 0,0 0 28 15,0 0-36-15,-3 0 0 16,-9 5-2-16,-5 11 8 16,-7 7-6-16,1 3 0 15,1 3 9-15,4 0 6 16,6-2-15-16,4-3 0 15,7-1-4-15,1-5 8 16,0-1-4-16,12-2 0 16,10-4-10-16,5-3 8 15,-1-4-22-15,1-2-18 16,-7-2 0-16,-7 0-7 16,-6 0 27-16,-7 0 8 15,0 0 2-15,0 0 3 16,-14 0 7-16,-4 0-6 0,-4 0 2 15,3 0 1-15,3 0 5 16,11 1 0-16,0 1-24 16,5-2-19-16,0 0-125 15,9 0-205-15</inkml:trace>
  <inkml:trace contextRef="#ctx0" brushRef="#br2" timeOffset="1.05351E6">10760 3309 621 0,'0'0'229'0,"0"0"-210"0,0 0 19 15,0 0-6-15,0 0 19 16,0 0-3-16,-22 21-43 15,16-6 28-15,3 1-4 16,3 1-25-16,0-3 6 16,0-3-10-16,6-1 0 15,9-4 11-15,2-3-10 16,2-3-1-16,0 0-10 16,2 0-12-16,-2-10 16 15,-2-2-23-15,-2 0 10 0,-6-2 19 16,-3 1 1-1,-3 2 0-15,-3-1 12 0,0 5-3 16,0 1 34-16,0 5-28 16,0 1-3-16,0 0 13 15,0 0-25-15,0 0-2 16,-2 14-6-16,-1 5 7 16,0 4 5-16,-1 0-5 15,4-1 0-15,0-1 3 16,0-3-3-16,0-2-14 15,0-4-54-15,7-6-51 16,5-6-74-16,-1 0-218 16</inkml:trace>
  <inkml:trace contextRef="#ctx0" brushRef="#br2" timeOffset="1.05393E6">11178 3043 639 0,'0'0'86'16,"0"0"-82"-16,0 0 51 0,0 0 30 15,0 87 17-15,0-57-57 16,0 5-17-16,0 1 33 16,0 4-41-16,-5 1 10 15,0 2 4-15,0 0-24 16,-1-2 34-16,0 3-39 16,2-2 9-16,1 0-1 15,0 0-11-15,2-6 2 16,1-9-4-16,-2-6 7 15,2-4-3-15,0-7-4 16,0-5-3-16,0-3-6 16,0-2 7-16,0 0-46 15,0-6-24-15,9-10-53 0,-3-7-130 16</inkml:trace>
  <inkml:trace contextRef="#ctx0" brushRef="#br2" timeOffset="1.05441E6">11488 3224 684 0,'0'0'113'0,"0"0"-27"16,0 0-57-16,0 0 44 16,0 0-23-16,0 0-48 0,0 6 20 15,0 10 14-15,2 4-8 16,-1 8 10-16,2-1-18 16,-3 2 21-16,0 2-5 15,0-4-33-15,0-4 28 16,0-1-31-16,0-4 2 15,0-4 4-15,-1-7-6 16,1-3-10-16,0-4-61 16,0 0-66-16,6-16-28 15,7-8-663-15</inkml:trace>
  <inkml:trace contextRef="#ctx0" brushRef="#br2" timeOffset="1.05486E6">11687 3251 604 0,'0'0'106'16,"0"0"-80"-16,0 0 0 15,0 0 65-15,0 0-70 16,0 0-2-16,29 8 51 15,-21 5-50-15,-2 3 22 16,-3 0-15-16,-1 1-24 16,-2 0 21-16,0 0-22 15,-4-5 5-15,-8 1 12 0,-1-5-17 16,3-1 6 0,1-3-8-16,4-3-2 0,5-1-12 15,0 0 12-15,0 0-10 16,0 0 10-16,0-1-4 15,0-2 6-15,0 2 9 16,0 0-8-16,0 1 40 16,4 0-34-16,4 0-6 15,3 0 27-15,3 7-17 16,0 1 12-16,1-1-23 0,1 0 6 16,-2-5-20-1,1-2 0-15,-5 0-68 0,4 0-76 16,-1-16-222-16</inkml:trace>
  <inkml:trace contextRef="#ctx0" brushRef="#br2" timeOffset="1.05528E6">12025 3053 763 0,'0'0'97'0,"0"0"-83"16,0 0 6-16,0 0 75 0,0 0-4 16,0 0-45-16,3 89-27 15,-3-55 55-15,0 3-47 16,-1 2 12-16,-5 3-27 15,2-2 3-15,2 3 26 16,1-3-37-16,1 2 4 16,0 1 18-16,0 1-23 15,0-1 10-15,0 0-13 16,0-7 0-16,0-4 1 16,0-8-1-16,0-7 0 15,0-8-1-15,0-3 7 16,0-3-12-16,0-2-15 0,0-1-25 15,0 2 27-15,0-2-48 16,0 0-48-16,0 0 14 16,0-10-168-16</inkml:trace>
  <inkml:trace contextRef="#ctx0" brushRef="#br2" timeOffset="1.05602E6">12534 3272 515 0,'0'0'227'0,"0"0"-132"15,0 0-3-15,0 0-5 0,0 0-19 16,0 0-3-16,-33-21-37 15,21 18-7-15,-4 3 10 16,-1 0-25-16,0 0 9 16,1 0-15-16,0 8 0 15,3 2 5-15,0 1-5 16,3 4 0-16,6-1-8 16,2 1 8-16,2-1-7 15,0-1 7-15,2-1 0 16,8-5 5-16,7 0-5 15,-2-4-6-15,3-3 4 16,-3 0-7-16,-1 0 9 16,-2 0 0-16,0-3 1 0,-4-4-11 15,-1 0 10 1,-1-3 0-16,-1 3 0 0,-1-2 8 16,-4 0-4-16,0 1-4 15,0 1 0-15,0 3-6 16,0 2 9-16,0 2-3 15,0 0 0-15,0 0-11 16,0 0 8-16,0 9-23 16,0 12 26-16,-3 3-2 15,-1 6 2-15,-1-2 0 16,4-5 11-16,-1 1-5 16,2-6 7-16,0-3-13 15,0-1 12-15,0-4-16 16,0-1 4-16,0-4 0 0,0 3-5 15,0-4-27-15,3 5-15 16,3-5-97-16,-3-4-107 16</inkml:trace>
  <inkml:trace contextRef="#ctx0" brushRef="#br2" timeOffset="1.05684E6">12941 3057 512 0,'0'0'257'16,"0"0"-257"-16,0 0 0 0,0 0 91 16,0 0-12-16,0 0 8 15,5 73-29-15,-5-49-23 16,0 5 18-16,-3 5-16 15,-2 5-25-15,-3 7 49 16,1 2-57-16,1 5 17 16,-1 3 1-16,1 5 2 15,-1 0 3-15,2-4-27 16,4-7 4-16,-1-4 15 16,2-6-19-16,0-4 0 15,0 0 2-15,0-7 3 16,0 5 0-16,0-6-5 0,0-2 0 15,0-2-4-15,0-10 4 16,0 1 0-16,0-6 0 16,0-6 7-16,0 0-14 15,0-3-4-15,0 0-30 16,0 0 20-16,0 0-50 16,3-1 8-16,3-9-75 15,0-1-85-15,-5-3-436 16</inkml:trace>
  <inkml:trace contextRef="#ctx0" brushRef="#br2" timeOffset="1.0587E6">13157 3396 715 0,'0'0'25'16,"0"0"-25"-16,0 0 48 16,0 0 12-16,0 0-18 15,84-55-14-15,-73 55-18 0,-1 0 15 16,-3 0-25-16,-2 0 0 16,-2 0-1-16,-3 6 1 15,0 5 0-15,0 3 0 16,0 2 4-16,-2 2 20 15,-11 1-17-15,-1-2-3 16,0 0 15-16,0-3-16 16,4-3 2-16,1-7-5 15,7-3-2-15,2-1-8 16,0 0-3-16,0 0 1 16,0-5 10-16,9-4-17 15,2 4 15-15,-1-1-4 0,0 4 8 16,-1-1 36-1,-3 3-35-15,-1 0 16 0,1 0 8 16,3 0-19-16,-1 3 9 16,5 3-8-16,2 4 8 15,-3-1-9-15,5-4-6 16,-1 1-19-16,1-6-48 16,4 0-97-16,-2-11-260 15</inkml:trace>
  <inkml:trace contextRef="#ctx0" brushRef="#br2" timeOffset="1.05918E6">13562 3325 690 0,'0'0'86'16,"0"0"-70"-16,0 0 30 15,0 0 12-15,0 0 18 16,0 0-24-16,-32 6-21 16,31 4-31-16,-2-1 50 15,0 2-49-15,3 2 4 16,0-6-1-16,0 3 8 16,6-3-11-16,6-4-1 15,0 1 0-15,9-1-1 16,3-3 1-16,1 0-4 0,-1 0-19 15,-2-8-19-15,-7 2 12 16,-3-1 9-16,-5 1 16 16,-4 3-2-16,-1 0 14 15,-2 0 3-15,0 2 22 16,0 1-2-16,0 0 5 16,0 0-22-16,0 0-13 15,0 0 8-15,0 1-8 16,0 11 0-16,0 3 1 15,0 0 5-15,0 1-4 16,1-4-2-16,2-1 0 16,2-2-12-16,2-3-3 15,1 1-51-15,2-4-73 0,5-3-64 16,-1 0-487 0</inkml:trace>
  <inkml:trace contextRef="#ctx0" brushRef="#br2" timeOffset="1.05967E6">14005 3152 3 0,'0'0'708'0,"0"0"-628"16,0 0-80-16,0 0 11 16,0 0 39-16,0 0-6 15,-12 53-7-15,7-24 20 16,1 3-25-16,1 3 11 15,1 2-4-15,-2 2-29 16,1 3 38-16,-5 3-42 16,3 3 19-16,0 3-6 15,2 1 0-15,3 0 3 0,0-6-11 16,0-3-8-16,0-5 30 16,0-2-26-16,0-3-7 15,6-4 16-15,0-3-11 16,0-6 5-16,-5-5-10 15,2-6 4-15,-1-7-6 16,2-2 2-16,2 0-23 16,0-5-10-16,6-17-39 15,-3-10-105-15,0-7-212 16</inkml:trace>
  <inkml:trace contextRef="#ctx0" brushRef="#br2" timeOffset="1.06049E6">14326 3301 703 0,'0'0'110'0,"0"0"-40"16,0 0-40-16,0 0 15 15,0 0 36-15,0 0-56 16,11-16-22-16,3 15 29 16,2-1-18-16,1 2 8 15,0 0-14-15,-2 0-3 16,0 6 3-16,-4 5-8 15,-5 2-7-15,-2 2 6 16,-4 1-2-16,0 1 3 0,-7-2 2 16,-8 2 1-1,-4-3 5-15,-1-1-8 16,4-2-23-16,7-7 19 0,4-1-22 16,2-3 24-16,3 0-1 15,0 0 3-15,0 0-10 16,0 0 4-16,8 0 6 15,-1 0-5-15,4 0 10 16,0 0-5-16,0 0 15 16,1 2-13-16,3 6 35 15,-2 4-33-15,2 2 5 16,-1 0 5-16,-2-1-9 16,-2-3 1-16,1 0-6 15,-2-4-16-15,1-2 1 16,3-4-84-16,4 0-64 0,3-5-155 15</inkml:trace>
  <inkml:trace contextRef="#ctx0" brushRef="#br2" timeOffset="1.06075E6">14726 3378 398 0,'0'0'312'16,"0"0"-284"-16,0 0-22 16,0 0 97-16,0 0-33 15,0 0 0-15,-11 71-18 0,11-54-27 16,0 1 12 0,0 1-19-16,0-2-12 0,0 0 8 15,0-6-14-15,0 0-2 16,4-4 1-16,5-5-87 15,6-2-67-15,3 0-102 16</inkml:trace>
  <inkml:trace contextRef="#ctx0" brushRef="#br2" timeOffset="1.06128E6">14979 3202 491 0,'0'0'262'0,"0"0"-237"16,0 0-12-16,0 0 52 15,0 0 37-15,0 0-51 16,9 49 9-16,-8-26-31 0,1 4 6 16,-2 3 2-1,0 3-20-15,0 6 13 16,0 0-3-16,0 6-18 0,0 2 21 16,-3 3-28-16,-2-2 7 15,1-3 6-15,-1-4-8 16,0-2 15-16,0-2-22 15,-1-1 0-15,0-3 15 16,0 0-11-16,-1-4-4 16,2-1 6-16,1-6-2 15,1-4 5-15,1-1-9 16,-1-4 0-16,3-1-8 16,0-2 8-16,-1-1 0 15,1-4 0-15,0-2 4 16,0 0-10-16,0-1 3 0,0-1-27 15,0-1 18-15,0 0-31 16,0 0-15-16,0 0-35 16,4-9-72-16,5-5-257 15</inkml:trace>
  <inkml:trace contextRef="#ctx0" brushRef="#br2" timeOffset="1.06296E6">15520 3324 630 0,'0'0'92'0,"0"0"-84"15,0 0 7-15,0 0 66 16,0 0-42-16,0 0 45 16,66-38-59-16,-57 38-6 0,-3 0-11 15,4 2-8 1,-4 11-4-16,-2 3 1 0,-2 5 3 15,-2 1 2-15,0-2 6 16,-4-2-8-16,-10-3 14 16,0-3-10-16,4-4 1 15,3-4-5-15,3-2-6 16,2-2-3-16,2 0 10 16,0 0-1-16,0 0 0 15,0 0 2-15,0 0-3 16,0 0 1-16,2 0 0 15,3 0 3-15,0 0 4 16,2 0-7-16,2 7 10 0,5 6-6 16,-3-1 12-16,4 2-16 15,-3-1 1 1,1-5-8-16,3-2 7 0,0-5-40 16,3-1-76-16,1-1-97 15</inkml:trace>
  <inkml:trace contextRef="#ctx0" brushRef="#br2" timeOffset="1.06335E6">15911 3328 645 0,'0'0'128'0,"0"0"-123"15,0 0 4-15,0 0 64 16,0 0-39-16,-87 6 45 16,77 1-54-16,6-1-15 15,4-1-1-15,0 3-9 16,0-1-2-16,10-2 2 16,9 3 10-16,4 0-2 15,5-1-3-15,-5 1 3 16,-6 1-8-16,-2-1 0 15,-7 2 0-15,-2-1 0 16,-3 1 4-16,-3 0-1 0,0 2-1 16,0 4 1-16,-9-3 21 15,-2 4-23-15,-2-5 15 16,4-2-8-16,0-3-3 16,2-2-2-16,4 0-3 15,3-5-56-15,0 0-14 16,0-10-124-16</inkml:trace>
  <inkml:trace contextRef="#ctx0" brushRef="#br2" timeOffset="1.06399E6">16203 3205 539 0,'0'0'195'0,"0"0"-189"15,0 0 23-15,0 0 15 16,0 0 24-16,0 0-6 15,-4 39-11-15,2-24 0 0,-1 3-9 16,3 4-20 0,-1 3 30-16,1 1-24 0,0 5 10 15,0 0-14 1,0 3-9-16,0 1 3 0,0 4-12 16,0 7-4-16,0 0 27 15,0-3-27-15,0 2 9 16,0-4 3-16,0-1-14 15,0 0 20-15,0 2-13 16,0-2-5-16,-2 0 10 16,-1 4-6-16,-1-3-6 15,2-1 0-15,-2-2 9 16,1-4-9-16,0-3 0 16,2-3 0-16,-1 0 9 15,1-5-9-15,1-3 0 0,0-6-5 16,0-6 14-1,0-1-11-15,0-5 2 0,0-1 0 16,0 2 0-16,0 1 0 16,0 0 0-16,0 4 0 15,0 1 1-15,0-3-2 16,0 0 1-16,0-2-22 16,0-1 19-16,0-3-47 15,0 0 5-15,0 0-35 16,0 0-18-16,0-10-23 15,5-13-236-15</inkml:trace>
  <inkml:trace contextRef="#ctx0" brushRef="#br2" timeOffset="1.06573E6">16542 3309 478 0,'0'0'209'0,"0"0"-163"15,0 0-17-15,0 0-5 16,0 0 64-16,0 0-63 16,0-2-3-16,0 7 13 15,-7 4-10-15,0 5 14 16,1 1-14-16,2 2-23 16,0 0 30-16,4-1-28 15,0 0 3-15,0-2-1 16,4-2 0-16,8-5 4 0,6-2-10 15,-1-5 4 1,5 0 13-16,1-1-17 0,-3-13 2 16,-1 2-2-1,-4 1 7-15,-3 3-11 0,-6 0 4 16,-3 6 0-16,-1-1 6 16,-2 2-6-16,0 1-4 15,0 0 2-15,0 0-1 16,0 0 1-16,0 0-2 15,0 0 2-15,0 0-20 16,0 4 15-16,3 10 7 16,0 4-2-16,2 1 12 15,0 0-10-15,-2 1 0 16,3-3 0-16,-3-2 10 16,3-6-10-16,3-1-54 15,0-3-7-15,3-5-94 16,6 0-155-16</inkml:trace>
  <inkml:trace contextRef="#ctx0" brushRef="#br2" timeOffset="1.06642E6">16936 3169 527 0,'0'0'104'16,"0"0"-54"-16,0 0 8 15,0 0 53-15,-2 86-65 0,2-61-5 16,0 1 18-16,0 3-40 15,0 3 12-15,0 4 12 16,0 3-29-16,0-1 22 16,0 5-31-16,0 7 3 15,0 1 29-15,-1-3-26 16,-2 0 4-16,1-6 2 16,-1-2-13-16,2 0 22 15,-1-2-26-15,-1-2 0 16,3-2 11-16,-3-3-11 15,3-2 0-15,0-2 0 16,0-7 6-16,0-6 0 0,0-3-6 16,0-5 0-16,0 1 4 15,0-4 0-15,0-2-4 16,0 0 0-16,0 2 4 16,0-3-5-16,0 2 1 15,0-1 0-15,0-1-6 16,0 3 6-16,0-2-1 15,0 1-1-15,0-1-29 16,0-1 7-16,0 0-53 16,0 0 9-16,9 0-2 15,2-4-92-15,5-7-234 16</inkml:trace>
  <inkml:trace contextRef="#ctx0" brushRef="#br2" timeOffset="1.06799E6">17355 3344 637 0,'0'0'80'16,"0"0"-55"-16,0 0-4 15,0 0 29-15,0 0-1 0,0 0-13 16,-27-6 38-16,26 3-39 15,1 2 1-15,0 0 10 16,0 1-23-16,0-2 11 16,0-1-20-16,0-1-11 15,3-1 12-15,10-1-13 16,2 0-2-16,4 3 0 16,-2-2 10-16,1 3-13 15,-4 2 3-15,-5 0-2 16,-1 0-12-16,-3 2 4 15,-1 8-1-15,-1 2 9 16,-3 5 4-16,0 0 2 0,-5 2-4 16,-8-5-9-16,-2-3 0 15,3 0-2-15,3-7-14 16,2 1-10-16,5-5 4 16,2 0 25-16,0 0 6 15,0 0 0-15,0 0-10 16,0 0 10-16,0 0 0 15,0 0 7-15,0 0-5 16,0 0 6-16,0 3-8 16,7 5 0-16,4 1 18 15,1 8-12-15,6-2 13 16,-3-1-19-16,-1-1 12 16,-1-4-14-16,-2-2 2 15,0-1-12-15,2-3-3 16,2-3-69-16,2 0-77 0,-1-3-176 15</inkml:trace>
  <inkml:trace contextRef="#ctx0" brushRef="#br2" timeOffset="1.06881E6">17670 3117 572 0,'0'0'70'16,"0"0"-35"-16,0 0-1 16,0 0 33-16,0 0 18 15,0 0-49-15,-21 95 1 16,21-68 13-16,0 8-22 16,0 3 38-16,10 0-49 15,1 7 5-15,0-1 6 16,-1 5-11-16,-2 2 15 15,-3 2-14-15,-2-7-2 16,-2-2 8-16,-1-5-19 0,0-6-1 16,0-4 2-16,0-1-4 15,0-2 12-15,0-3-14 16,0 2 0-16,0-1 3 16,0 1 5-16,0 0-8 15,0 4 0-15,0-4 4 16,-3 0-6-16,-2-1 2 15,-3-5 0-15,2-2 12 16,3-3-9-16,1-3-3 16,2-4 0-16,0-3 10 15,0-1-16-15,0-3 6 16,0 0 0-16,0 0 4 16,0 0-2-16,0 0-2 15,0 0 0-15,0 0-14 16,0 0 10-16,-1 0-18 0,-1 0-13 15,2 1 15-15,0 1-48 16,0 1 27-16,0 0-20 16,0 1-26-16,2-3 17 15,1 1-78-15,3-2-79 16,2 0-150-16</inkml:trace>
  <inkml:trace contextRef="#ctx0" brushRef="#br2" timeOffset="1.0704E6">18003 3241 204 0,'0'0'263'0,"0"0"-192"16,0 0-2-16,0 0 19 16,0 0-16-16,0 0-1 15,-3 0-16-15,11 0-46 16,9 0 15-16,5-7-14 15,2 2 14-15,-1-2 5 16,-7 6-26-16,-5 1 11 16,-3 0-11-16,-6 0-2 15,0 11-1-15,-2 8 0 16,0 5 4-16,-12 2-4 16,-8-2 7-16,-3 1-7 15,1-4 1-15,2-4 8 0,4-7-11 16,7-3 2-16,3-4 0 15,6-2-14-15,0-1 6 16,0 0-22-16,0 0 23 16,0 0 7-16,0 0-8 15,0 3 8-15,0 1 0 16,0 3 7-16,4 4 1 16,1 2 8-16,3 3 7 15,-1-1-22-15,3 0 19 16,1-1-20-16,-2-1 0 15,3-6-15-15,1-4 8 16,7-3-77-16,0 0-50 16,3-16-218-16</inkml:trace>
  <inkml:trace contextRef="#ctx0" brushRef="#br2" timeOffset="1.07076E6">18290 3357 736 0,'0'0'42'15,"0"0"-42"-15,0 0 64 16,0 0-36-16,0 0 3 16,0 0 8-16,0 0-38 15,-60 73 30-15,60-61-12 0,9-4-19 16,8-2 19-16,1-3-17 15,0-3 0-15,4 0-4 16,-6 0 14-16,-1-10-26 16,-8 0 8-16,-3 1 6 15,-4-2-12-15,0 1-1 16,0 1-2-16,-12 1 10 16,-3 0-5-16,-2 5 10 15,1 2-12-15,1 1 3 16,0 0 3-16,6 0-34 15,3 0 15-15,5 1-69 16,1-1-42-16,0 0-136 0</inkml:trace>
  <inkml:trace contextRef="#ctx0" brushRef="#br2" timeOffset="1.07134E6">18532 3094 511 0,'0'0'100'0,"0"0"-88"0,0 0 59 16,0 0-5-16,0 0 4 16,0 0 7-16,-18 65-43 15,16-42 39-15,1 2-20 16,-1 5-20-16,1 1 11 16,-1 3-11-16,2 2-18 15,-1 1 19-15,1 1-23 16,0 3 7-16,0-2 0 15,0 5-9-15,0 0 13 0,-2 0-22 16,-1-1 1 0,2-1 15-16,-2-3-14 0,-2-3 9 15,0-1 11-15,0-5-18 16,-1 0 18-16,0-4-22 16,0 1 3-16,4-2 14 15,-1 1-15-15,1-7-2 16,0-2 0-16,2-6 5 15,-2-4-5-15,2-3 0 16,0-4 0-16,0 0-1 16,0 0 1-16,0 0-5 15,0 0-1-15,0 0-21 16,0-4 8-16,0-6-34 16,6-4-29-16,-1 1-4 15,2 0-95-15,0-3-62 16</inkml:trace>
  <inkml:trace contextRef="#ctx0" brushRef="#br2" timeOffset="1.07288E6">18723 3139 170 0,'0'0'520'0,"0"0"-446"16,0 0-20-16,0 0 18 15,0 0-10-15,0 0-19 16,4-7-11-16,-4 7-30 15,0 0 1-15,0 10 3 16,0 7-6-16,3 3 52 16,1 3-46-16,-1 4 5 15,-1-2 12-15,-2 1-16 16,1-4 10-16,1-1-17 16,-1-3 2-16,1-4-1 15,-1-5-1-15,1 1-4 0,1-4-11 16,-1-5-53-16,4-1-15 15,1 0-53-15,0-3-70 16</inkml:trace>
  <inkml:trace contextRef="#ctx0" brushRef="#br2" timeOffset="1.07341E6">19061 3070 631 0,'0'0'70'15,"0"0"-48"-15,0 0-11 16,0 0 46-16,0 0 2 15,0 0-31-15,0 0 15 16,-51 17-38-16,43-8 4 16,2 4 23-16,1-2-31 15,5-1 15-15,0-2-16 16,0 0 0-16,2-2 18 16,8 1-17-16,6-4 6 15,4 1 17-15,-5 1-19 16,1-1 13-16,-5 1-18 0,-2 3 1 15,-2-1-2-15,-4 3 6 16,0 2-5-16,-2 1 23 16,-1 1-23-16,0 2 19 15,0 1-19-15,-7 0 2 16,-5 1 36-16,0 0-36 16,-4-3 8-16,-1 1-5 15,-1-3-1-15,3-6 11 16,-2 3-15-16,1-6 5 15,2-1-4-15,5-3-1 0,6 0-40 16,0 0-5-16,3 0-53 16,0-2-65-16,0-7-250 15</inkml:trace>
  <inkml:trace contextRef="#ctx0" brushRef="#br2" timeOffset="1.07443E6">19209 2870 338 0,'0'0'157'16,"0"0"-45"-16,0 0-73 15,0 0 17-15,0 0 2 16,0 0-17-16,0-1-5 16,0 1-4-16,0 0-28 15,0 0 31-15,0 0-31 16,0 0 14-16,0 0 18 15,3 8-12-15,3 4 0 0,-2 7-10 16,1 4-10 0,-1 5 34-16,0 2-29 0,1 4-2 15,-3 0 20 1,1 3-20-16,4 1 26 0,-4 1-29 16,0 0 0-16,-3 2 27 15,0-1-28-15,0 0 10 16,0 1 12-16,0-3-22 15,0 1 22-15,0-7-22 16,-2-1 1-16,1-3 18 16,1 0-22-16,-2-1 9 15,1-6 3-15,1-2-11 16,-2-4 7-16,1-6-8 16,1-6 0-16,0-3 3 15,0 0-3-15,0 0 0 0,0 0 0 16,0 0 5-16,0 0-16 15,0 0-7-15,0 0-15 16,0 0 27-16,0 0-48 16,0 0 4-16,0 0 16 15,0 0-44-15,0-5-33 16,0-6-195-16</inkml:trace>
  <inkml:trace contextRef="#ctx0" brushRef="#br2" timeOffset="1.07629E6">19716 3004 630 0,'0'0'115'0,"0"0"-75"15,0 0 30-15,0 0 28 16,0 0-33-16,0 0-15 15,-27-7-47-15,2 7 5 16,-5 6 27-16,2 4-28 0,5 0 7 16,7 2-2-16,6-2-4 15,8 0-13-15,2-1 5 16,0 1 0-16,0 3-4 16,9-2 4-16,3 1 0 15,3-1 0-15,-2 0 11 16,-1 1-4-16,-1-1-7 15,-1 2 0-15,0-1-9 16,-1 1 14-16,-3 1-5 16,-1 0 0-16,-5-1 1 15,0 2 4-15,0 2-5 16,0 2 0-16,-12 0 21 16,-6-2-13-16,1 0-8 15,-3-5 24-15,-1 2-18 16,3-3 12-16,3-2-18 0,6-4 0 15,4-5-10-15,4 0-2 16,1 0-54-16,0 0 2 16,0-2-33-16,6-13-171 15,5 0-363-15</inkml:trace>
  <inkml:trace contextRef="#ctx0" brushRef="#br2" timeOffset="1.0786E6">20025 3014 423 0,'0'0'251'0,"0"0"-169"16,0 0-29-16,0 0 18 15,0 0 27-15,0 0-46 16,0 0-18-16,1-2-20 16,-1 2-13-16,0 9 39 15,0 4-13-15,0 3-7 16,0 3 28-16,0 1-18 0,0 1-1 16,0 4-18-16,0 3-10 15,-4 1 43-15,1-2-41 16,0 3 1-16,1-4 19 15,2 1-21-15,0-8 3 16,0-5-5-16,0-2 0 16,0-4 6-16,0-3-4 15,0-4-4-15,0-1 0 16,0 0-49-16,0 0 25 16,0 0-17-16,0-11-19 15,0-4-62-15,0-4-115 16,0-3-189-16</inkml:trace>
  <inkml:trace contextRef="#ctx0" brushRef="#br2" timeOffset="1.07997E6">19005 2839 164 0,'0'0'319'15,"0"0"-264"-15,0 0-30 16,0 0 26-16,0 0 25 15,0 0-49-15,14 0 28 16,4 0-1-16,2 0-21 16,5 0-8-16,5 0-10 15,1 0 7-15,5 3-6 16,4-1-14-16,4 0 41 16,5-2-36-16,6 0 6 15,3 0 1-15,3 0-12 16,-1 0 5-16,-2 0-7 0,-5 1 0 15,1 4 8-15,-4 0-8 16,-1 2 0-16,-1-2-6 16,-8 0 13-16,0-1-7 15,0-1 0-15,-1 0 4 16,2-2-5-16,5 2 1 16,-1 0 0-16,1 0-4 15,-3 1 10-15,-1-2-6 16,-7 0 0-16,-2 1 0 15,-4 0-4-15,-3 0 4 16,0 0 0-16,-1 0-4 16,1-3 7-16,4 2-4 0,-1 0 1 15,3-1 0 1,-2 1 0-16,-4-1 0 0,0 2 0 16,-4-2-8-16,-4 4 20 15,0-1-15-15,-3-1 3 16,1 0 0-16,-2-2-1 15,-3 0 1-15,0 1 0 16,1-2 9-16,0 0-6 16,3 0 18-16,0 2-15 15,-3-2 7-15,1 1-5 16,-3-1-1-16,3 0-7 16,-2 2 3-16,0-2 0 15,-2 2 17-15,1-2-20 16,-1 1 1-16,0-1 1 0,0 0-2 15,0 0 0-15,0 0-1 16,0 0 5-16,1 0 6 16,-1 0-10-16,-1 0 0 15,2 2 0-15,-2-1 0 16,-4 0 0-16,2-1-6 16,3 2 13-16,-3-2-7 15,1 0 0-15,0 1 0 16,-1-1 4-16,1 0-4 15,-1 1 0-15,-1-1 7 16,2 0-3-16,-1 0 14 0,1 0-13 16,-1 0-4-1,2 0 32-15,-2 0-28 0,-2 0 3 16,2 0-3-16,-2 0 6 16,2 0-16-16,1 0 5 15,-1 0 0-15,-1 0-1 16,0 0 1-16,-2 1 0 15,-2-1-1-15,2 2 5 16,2-2-3-16,-2 0-1 16,1 0 0-16,-1 0 5 15,0 0-5-15,-2 0 0 16,-1 0-5-16,0 0-11 16,0 0-27-16,0 0-40 15,0 0-48-15,-7 3-41 16,-11 0-157-16</inkml:trace>
  <inkml:trace contextRef="#ctx0" brushRef="#br2" timeOffset="1.08095E6">20367 2984 503 0,'0'0'136'16,"0"0"-104"-16,0 0-3 15,0 0 19-15,0 0 69 16,0 0-67-16,0 0 8 16,0 0-10-16,0 0-29 15,0 0 17-15,0 0-16 16,0 0-18-16,-2 0 5 16,-1 1-3-16,-3 14-4 15,0 5 18-15,-4 7-17 16,2-1 17-16,1 4-8 0,-1 1-3 15,-1 0 36-15,2 2-25 16,-2-1-15-16,1-2 31 16,1 2-29-16,1 0 23 15,0-1-28-15,0-2 1 16,0-1 0-16,-3-3-1 16,3 0 0-16,0-3 0 15,-2-3 8-15,4 0-9 16,-2-4 1-16,1-6 0 15,4 2-2-15,0-4 3 0,-2-3-1 16,1 1 0 0,2-5-2-16,0 0 2 0,-1 0-30 15,1 0-23-15,-3 0 19 16,-2 0-38-16,-5 0-58 16,-5-5-70-16,-6 3-115 15</inkml:trace>
  <inkml:trace contextRef="#ctx0" brushRef="#br2" timeOffset="1.08187E6">19060 3634 500 0,'0'0'54'0,"0"0"-54"16,0 0 96-16,0 0-36 16,89 0-30-16,-59 0 81 15,6 0-81-15,1 0 28 16,2 0-6-16,0 0-40 16,1 0 38-16,0 0-17 0,-1 0-19 15,4 0 20-15,-1 0-33 16,3 0 1-16,3 0 9 15,4-2-7-15,0 1 10 16,3-1-14-16,0 2 2 16,-1 0 7-16,-8 0-9 15,3 0 0-15,0 0 12 16,1 0-12-16,5 0 14 16,-1 0-14-16,-2 0 0 15,-4 0 5-15,-4 0-5 16,-8 2 0-16,-6-1-4 15,-3 1 11-15,-6-1-13 16,3 5 6-16,0-4 0 16,1 3 10-16,3-5-4 0,3 0 1 15,1 0 7-15,1 0-12 16,-5 0 10-16,2 0-12 16,-6 0 0-16,-3 0 4 15,-1 0-1-15,-3 0-3 16,-1 0 0-16,-2 0 9 15,1 0-12-15,-2 0 3 16,3 0 0-16,-2 0 16 16,2 0-14-16,-1-2-2 15,-3 1 0-15,-4 1 11 16,-5-2-13-16,-3 2 2 16,0 0-3-16,0 0-13 15,0 0-32-15,-8 0-11 0,-7 0 10 16,-3-1-57-16,-4-6-29 15,-2 1-121-15</inkml:trace>
  <inkml:trace contextRef="#ctx0" brushRef="#br2" timeOffset="1.08229E6">20635 3210 580 0,'0'0'167'0,"0"0"-141"16,0 0 55-16,0 0-29 15,0 0 12-15,0 0-9 16,-2-5-48-16,2 5-6 16,0 0 7-16,0 8 17 15,0 1 44-15,0 4-44 16,0 1-14-16,0 3 60 0,0-1-57 16,0 3 12-1,0 1-17-15,0 0-8 0,-2 3 25 16,0-3-26-16,-3-1 0 15,2 0-1-15,2-5 1 16,1-4-30-16,0-6-18 16,0-3-62-16,4-1-35 15,16-2-109-15</inkml:trace>
  <inkml:trace contextRef="#ctx0" brushRef="#br2" timeOffset="1.08279E6">20875 3275 701 0,'0'0'90'16,"0"0"-11"-16,0 0-28 15,0 0 55-15,0 0-54 16,0 0-47-16,2 0 15 15,-2 0-19-15,0 0-1 16,0 10 26-16,-3 4-5 16,-4 0 20-16,0 1-13 15,0 1-28-15,2-2 35 16,5 2-34-16,0-2 7 16,0-3-6-16,0-1 1 15,2-3 5-15,9-3-8 0,3-1 0 16,3-3 15-16,3 0-12 15,3 0-3-15,-1-7 0 16,-1-3 2-16,-7-2-16 16,-4-1 14-16,0 3-10 15,-9-1 7-15,-1-1-10 16,0-1 0-16,0 2 12 16,-7 1-19-16,-5 1 10 15,-1 1 6-15,-2 3-18 16,-2 2 15-16,-2 2-5 15,1 1 10-15,3 0-2 16,2 0-24-16,3 0-5 0,0 0-49 16,4 0-58-16,-1 4 1 15,3 0-148-15</inkml:trace>
  <inkml:trace contextRef="#ctx0" brushRef="#br2" timeOffset="1.08455E6">21240 2970 473 0,'0'0'133'0,"0"0"-70"0,0 0-33 15,0 0-8-15,0 0 48 16,0 0-70-16,0 14 2 16,-1-1 0-16,-1 3 24 15,1 4 14-15,-2 0-24 16,3 3-7-16,0 1 47 15,-2 3-27-15,1 0-8 16,1-1 1-16,-2 3-10 16,-1-3-3-16,2 2-9 15,-2 0 5-15,0-2 11 16,2 1-14-16,-1 0-2 16,-1 0 14-16,2-2-8 0,-1 1 4 15,-1 0-10-15,0-1 0 16,0-2 9-16,0-1-9 15,0-5 0-15,-3-1 0 16,3-2 9-16,1-2-17 16,0-2 8-16,-1-3 0 15,0-3-2-15,1 0 3 16,-1 1-1-16,2-1 6 16,-2 1-6-16,0 1 2 15,-3 0-2-15,2 2 0 16,1 0 10-16,-2 1-10 15,-1-2 0-15,0 2-4 16,-1-3 12-16,1 0-13 16,1-1 5-16,1-1 0 15,1-1-3-15,1-2 10 0,1 2-7 16,-1-3 0-16,2 0 3 16,0 0-4-16,0 0 1 15,0 0 0-15,-2 0 6 16,2 0-1-16,0 0-1 15,-1 0-2-15,1 0 1 16,-4 0 14-16,-1 0-17 16,1 0 0-16,-2 0 10 15,0 0-10-15,-4 0 0 16,0-2 5-16,-2 1 0 0,-4 0-6 16,-2 1 1-16,-6 0 0 15,-3 0 4-15,-1 0-4 16,0 0-3-16,0-3 3 15,-1-1 0-15,4-2-10 16,2-1 10-16,4 0-52 16,1 2 6-16,3 5-90 15,-1 0-87-15,1 0-236 16</inkml:trace>
  <inkml:trace contextRef="#ctx0" brushRef="#br2" timeOffset="1.09142E6">18347 4272 382 0,'0'0'61'0,"0"0"-5"15,0 0-28-15,0 0-26 16,0 0 114-16,0 0-50 15,0 0-48-15,0 0 37 16,-2-25-14-16,2 22-5 16,0 2-17-16,0-4-13 15,0 2 50-15,0 0-47 16,0-2-3-16,0 2 12 0,2 0-15 16,3-1-3-16,5 0 0 15,3 0 8-15,2-1-14 16,4-3 6-16,2 0 0 15,0 0-3-15,2 1 4 16,0-3-1-16,0 3 0 16,-4-3 7-16,2 4-14 15,-3-2 7-15,1 0 0 16,-1 2-4-16,-1 0 7 16,0 0-3-16,-1-1 0 15,0 0 2-15,0 2-3 16,4-3 1-16,-1 0 0 15,2 2-5-15,1 0 5 0,2-2 0 16,0 4 0 0,-1-1 5-16,1 0-6 0,4-1 1 15,1 0 0-15,1-1 6 16,-1 1-5-16,-1 0-1 16,-1 0 0-16,3-1 6 15,0 2-10-15,4-4 4 16,0 2 0-16,2-1-4 15,0 2 7-15,-1 1-3 16,0-2 0-16,-4 0 4 16,2 2-7-16,-3 1 3 15,-2-2 0-15,-1 2-3 16,0 1 4-16,-2-1-1 16,1 0 0-16,-3 1 2 15,-1 2-2-15,0 1 0 0,-1 0 0 16,-1 0-2-16,-3 0 2 15,5 0 0-15,0 0-1 16,1 0 5-16,0 0-2 16,6 0-2-16,0 0 0 15,0 1-6-15,0 2 6 16,1 1 0-16,-5 0-4 16,2-1 14-16,1 1-21 15,-3-3 11-15,1 2-14 16,4-1 12-16,-2-2-11 15,3 0 10-15,2 0 3 16,3 0-7-16,-5 0-8 0,-1 0 15 16,-7 0-6-16,-1 0-11 15,-1 3 17-15,-3 1-1 16,4 0-6-16,2-2 14 16,2 1-8-16,4-3 1 15,2 0 0-15,1 0 0 16,-1 0 2-16,-3 0-2 15,-6 0 0-15,-4 0 6 16,-3-1-11-16,-4-1 5 16,3 1 0-16,-2 0-2 15,2-1 3-15,0 1-1 16,1-2 0-16,-1 2 1 16,2 1-3-16,-4-1 2 15,3 1 0-15,-2 0 1 0,4 0 0 16,-2 0-1-16,4 0 0 15,-4-2 0-15,0 1 1 16,1-1-1-16,-2-1 0 16,-3 1-2-16,1-3 3 15,-1 3-1-15,0-1 0 16,-2-1 4-16,3 0 0 16,-2-1-4-16,-2 2 0 15,-1 1 11-15,-1-1-8 16,-1 0 10-16,1 0-8 15,0-1 2-15,3 0 4 0,-1-1-11 16,2 1 0 0,0 1-9-16,1-4 17 0,-2 1-9 15,1 2 1-15,-2 1 0 16,-3 0 0-16,-1 2 0 16,-1 0 0-16,2-1-4 15,-2 0 9-15,2 0-5 16,1 1 0-16,0-2 2 15,-1 2-2-15,3-2 0 16,-2 0 0-16,-1 1 2 16,0 1-2-16,-1 0 0 15,-4-2-3-15,-1 3 11 0,0 0 1 16,0 0-9 0,2 0 0-16,-2 0 0 0,0 0 0 15,0 0 0-15,0 0-5 16,0 0 13-16,0 0-21 15,0 0 13-15,0 0-14 16,0 0 10-16,0 0-40 16,-5 0 14-16,-6 0-3 15,-3 0-100-15,-9 0-91 16</inkml:trace>
  <inkml:trace contextRef="#ctx0" brushRef="#br3" timeOffset="1.10739E6">1168 3219 545 0,'0'0'15'0,"0"0"11"15,0 0 68-15,0 0-63 16,0 0-1-16,0 0 68 15,-19 0-74-15,19 0 29 16,0 0-34-16,-3 0-12 16,3 0 3-16,0 0-10 15,0 0 0-15,0 0-1 16,0 0 4-16,-2 0 4 16,2 0-7-16,0 0 0 0,0 0 11 15,0 0-11-15,5 0 0 16,17-2 24-16,17-10-13 15,12-5 20-15,8-3-31 16,7-3 12-16,0-1-15 16,-2 1 3-16,4 1 0 15,1-2 0-15,3 2 9 16,-4-2-10-16,-1 3 1 16,-6 3 0-16,-10 2 2 15,-8 6-2-15,-10 0 0 16,-9 3-2-16,-6 2 14 15,-6 3-8-15,-8-1-4 0,-2 3 4 16,-2 0 24-16,0 0-27 16,0 0 4-16,1 0-5 15,2 0 10-15,2-2-14 16,7-1 4-16,0 1 0 16,0 0 2-16,1-1-2 15,1 1 0-15,-3-1-6 16,0 1 0-16,-2 1-12 15,6 1-39-15,-2 0-93 16,-1 0 11-16,-9 0-226 16</inkml:trace>
  <inkml:trace contextRef="#ctx0" brushRef="#br3" timeOffset="1.10989E6">20629 3377 319 0,'0'0'177'16,"0"0"-81"-16,0 0-64 15,0 0 21-15,0 0-18 16,0 0-17-16,0 0 48 15,0-3-52-15,0 1 23 0,0-3 4 16,0 5-32-16,-2-3 22 16,1 3-10-16,1 0-12 15,0 0 36-15,0 0-39 16,0 0 10-16,0 0 10 16,0 0-21-16,0 0 17 15,0 0-22-15,0 0 0 16,0 0 16-16,0 0-16 15,0 0 1-15,0-2-2 16,19-3 7-16,12-4 13 16,11-1-19-16,7 2 0 15,1-1 7-15,0 2-5 16,1 2-2-16,-1 1 0 16,0 1 10-16,1 2-10 0,-7-1 0 15,0 2 2-15,-5 0-3 16,-10 0 1-16,-3 0 0 15,-11 0-7-15,-5 0 18 16,-3 0-16-16,-2 0 5 16,-3 0 0-16,-2 0 2 15,0 0-2-15,0 0 0 16,0 0-4-16,0 0 12 16,0 0-9-16,1 0 1 15,1 0 0-15,1 0-11 16,0 0 11-16,-2 3-43 0,4 0-9 15,-4 5-66 1,-1 0-28-16,0-6-179 0</inkml:trace>
  <inkml:trace contextRef="#ctx0" brushRef="#br3" timeOffset="1.11102E6">20997 2380 552 0,'0'0'162'0,"0"0"-122"16,0 0 25-16,0 0-7 0,0 0-5 15,0 0 18-15,0 0-60 16,2-13-2-16,-2 13 3 15,0 0-12-15,0 17-3 16,0 8 3-16,0 13 1 16,0 3 34-16,0-1-20 15,0 1-13-15,0-3 27 16,0-2-25-16,-2-5-4 16,2-4 1-16,0-7 13 15,0-3-14-15,0-3 0 0,0-6 0 16,0-2-17-1,3-3 1-15,9-3-50 0,5 0-16 16,5-9-80-16,2-13-204 16</inkml:trace>
  <inkml:trace contextRef="#ctx0" brushRef="#br3" timeOffset="1.11158E6">21367 2473 611 0,'0'0'90'0,"0"0"-52"15,0 0 27-15,0 0-1 16,0 0-5-16,0 0-16 16,-19-9-42-16,7 12 23 15,-2 14-13-15,-2 0 1 16,1 5 9-16,0-1-4 16,6 0 1-16,3 2-18 15,5-5 0-15,1 0 0 16,0-2 0-16,7-3 0 0,9-6-5 15,7 1 14-15,6-8 0 16,0 0-9-16,1 0-14 16,-3-1-1-16,-6-9-1 15,-6-1 8-15,-5-4-1 16,-6 1 2-16,-2-2-2 16,-2-1 7-16,0-2 2 15,0 1-12-15,-5 1 12 16,-5 1 0-16,3 5 6 15,-2 3-1-15,0 1 3 16,-2 3-8-16,1 4 0 16,1-3-17-16,-1 3 24 15,5 0-7-15,1 0 0 0,4 3-55 16,0 8-20 0,0 4-32-16,12 0-22 0,8-1-80 15</inkml:trace>
  <inkml:trace contextRef="#ctx0" brushRef="#br3" timeOffset="1.11208E6">21734 2576 659 0,'0'0'124'0,"0"0"-26"0,0 0-31 16,0 0 19-16,0 0-52 16,-84-8 3-16,68 8 2 15,3 1-36-15,1 14 12 16,0 0-15-16,0 6 0 16,1 5 1-16,6 1-1 15,1 1 0-15,4-3-2 16,0-2 6-16,2-6-4 15,12-4 0-15,2-6 1 16,2-5-1-16,7-2 4 16,7 0-4-16,2-12 12 15,1-7-4-15,-3 0-2 16,-10 0-6-16,-2 1 0 16,-7-3-2-16,-7-4 2 15,-5 1-4-15,-1-2 0 0,0 0 7 16,0 6-6-16,-14 0 3 15,-1 7 0-15,0 2 1 16,-2 4-1-16,-2 4-7 16,-2 3 4-16,0 0-28 15,-1 0 5-15,0 9-29 16,3 4-20-16,2 2-18 16,5 2-83-16,0-5-157 15</inkml:trace>
  <inkml:trace contextRef="#ctx0" brushRef="#br3" timeOffset="1.11379E6">484 2397 486 0,'0'0'153'16,"0"0"-143"-16,0 0-10 0,0 0 0 15,0 0 9 1,0 0 11-16,18 34 23 0,-8-13-19 16,1 2 8-16,0 3 15 15,-3 0-11-15,2-1-27 16,-4 1 30-16,2-1-35 16,-2 1 10-16,1-2-10 15,-1-3 4-15,-2-3-5 16,-2-5-3-16,0-5 2 15,2-2 1-15,-1-4-3 16,-3-2-31-16,2 0-12 16,11 0-67-16,-3-24 52 15,1-8-290-15</inkml:trace>
  <inkml:trace contextRef="#ctx0" brushRef="#br3" timeOffset="1.11425E6">746 2331 538 0,'0'0'144'16,"0"0"-92"-16,0 0-34 16,0 0 35-16,0 0-23 15,0 0-1-15,-34-7-29 16,29 7 0-16,1 12 4 0,-6 5-4 15,8 3 0-15,-1 3 2 16,3-2 5-16,0 0-9 16,0 0 2-16,3-1 0 15,12-1 13-15,0-4-10 16,1-3-3-16,2-7 5 16,3-5 4-16,3 0 4 15,-2-3-3-15,1-12-5 16,-1-4 1-16,-3-1 0 15,-5 3-6-15,-5 2 7 16,-5 0 10-16,-4 5-6 16,0-3-11-16,0 2 0 15,-3 1 9-15,-9-2-9 16,-3 5 0-16,-6-1-3 16,-1 4 13-16,-2 2-14 15,5 2 4-15,-2 0-30 0,9 0 10 16,5 3-47-16,2 9-43 15,2 6-10-15,0-1-206 16</inkml:trace>
  <inkml:trace contextRef="#ctx0" brushRef="#br3" timeOffset="1.1197E6">16053 8534 92 0,'0'0'63'0,"0"0"19"15,0 0 41-15,0 0-53 16,0 0-12-16,0 0 56 16,0 0-94-16,-17-20 31 0,14 17-20 15,0-2-14-15,1 0 41 16,0 3-56-16,1 0-2 16,1 0 11-16,0 2-1 15,0-1 1-15,0 1-3 16,0 0 2-16,0 0 50 15,0 0-59-15,0 0 27 16,0 0 3-16,0 0-30 16,0 0 8-16,0 0-9 15,7-4 0-15,11 0-7 16,10 1 13-16,7-1-6 16,6 2 2-16,4-2 0 15,2 1-2-15,4-2 0 16,6-1 0-16,1 0 3 0,0-2-3 15,-4 2 0-15,-8-1 4 16,-3 0-1-16,-4 2-3 16,-1-1 0-16,-5 2 0 15,-1 0-5-15,-2 0 5 16,0-1 0-16,1 1 3 16,3-1 3-16,-1 0-7 15,-3 3 1-15,-2-3 0 16,-7 4-5-16,-6-2 5 15,-7 3 0-15,-6 0 1 16,0-1 7-16,-2 1-12 0,0 0 4 16,0 0 0-1,0 0-13-15,0 0 13 16,0 0-66-16,0 0-27 0,0 0-9 16,0 5-119-16</inkml:trace>
  <inkml:trace contextRef="#ctx0" brushRef="#br3" timeOffset="1.12147E6">15525 15400 600 0,'0'0'78'0,"0"0"-32"16,0 0 1-16,0 0 4 16,0 0 45-16,0 0-52 15,0 0-27-15,-4-43 25 16,4 37-24-16,8-1-2 15,10-1 3-15,2-3-13 16,4-2 13-16,5 0-9 16,4 2-8-16,4-2 35 15,3 0-22-15,1 1-2 16,0-1 8-16,3 2-19 16,-1 1 14-16,-1 1-7 15,-3-1-9-15,-6 3 16 16,-1 0-14-16,-4 1-2 15,-4 1 8-15,-6 1-3 16,-3 1 8-16,-6 0-13 0,-5 3 0 16,-2 0-8-16,-2 0 8 15,0 0 0-15,0 0-1 16,0 0-10-16,0 0-29 16,2 1-78-16,-2 15-3 15,0 5-61-15,-8 5-211 16</inkml:trace>
  <inkml:trace contextRef="#ctx0" brushRef="#br3" timeOffset="1.1219E6">15768 15952 199 0,'0'0'370'0,"0"0"-269"15,0 0-46-15,0 0-18 0,0 0 28 16,0 0 14-16,3 3-42 16,-2 0-18-16,1 8-18 15,1 6 10-15,3 6 23 16,-1 5 16-16,-2 5-33 16,1 1 37-16,-4-1-35 15,0 4 20-15,0-6-23 16,0-3-6-16,0-7 7 15,0-6-17-15,0-7 0 16,0-4-14-16,4-4-21 16,8-4-91-16,9-19-74 15</inkml:trace>
  <inkml:trace contextRef="#ctx0" brushRef="#br3" timeOffset="1.12235E6">16103 16000 642 0,'0'0'224'0,"0"0"-183"16,0 0-35-16,0 0 48 16,0 0 8-16,0 0-27 15,-58 53-18-15,55-40-14 16,3 2 10-16,0-1-13 0,0 0 6 15,11-2 4-15,9-2-7 16,3-5 8-16,-2-5 13 16,3 0-15-16,-4 0 15 15,-1-13-24-15,0-4 2 16,-1-4 19-16,-3-2-21 16,-4 1 0-16,-5 2 3 15,-3 6 1-15,-3 0 4 16,0 1-8-16,0 4 0 15,-4 0-2-15,-8 4 9 16,0 1-13-16,-2 4 6 16,0 0 0-16,0 0 1 0,1 0-1 15,5 0 0-15,4 0-2 16,1 2 2-16,3 3-89 16,0 2-2-16,0 0-56 15,17-1-51-15,3-4-347 16</inkml:trace>
  <inkml:trace contextRef="#ctx0" brushRef="#br3" timeOffset="1.12274E6">16533 15947 843 0,'0'0'100'0,"0"0"-56"16,0 0 1-1,0 0-10-15,0 0-6 0,0 0 5 16,0 0-26-16,-66 85 14 16,64-63-19-16,2 0 0 15,0-4 18-15,5-1-21 16,7-5 1-16,6-4 2 16,3-1 1-16,-1-5 7 15,3-2-7-15,1 0 1 16,0-6 5-16,-1-10-9 15,-3-6-1-15,-2 1 2 16,-7-5 7-16,-7 3-8 16,-4 0-1-16,0 3 0 15,-4 3-3-15,-15 2 3 0,0 6-9 16,-8 4 5 0,1 4-15-16,-6 1-6 0,-1 0-40 15,0 4-36-15,2 5-12 16,1-2-79-16,2-1-435 15</inkml:trace>
  <inkml:trace contextRef="#ctx0" brushRef="#br3" timeOffset="1.12403E6">15587 15674 488 0,'0'0'92'0,"0"0"-49"0,0 0-7 15,0 0-1-15,0 0 33 16,0 0-29-16,-27-25-3 16,27 25 24-16,0 0-59 15,-1 0 16-15,1 0-6 16,0 0-6-16,-2 0-3 15,1 1-2-15,-2 12 0 16,0 4 37-16,1 4-13 0,1 3-12 16,1 5 32-1,-2 1-28-15,1 6 48 0,1 2-47 16,0 4-8 0,0 5 31-16,0 4-33 0,0 2 20 15,0 0-6-15,0-2-17 16,0-2 18-16,0-4-22 15,0-1 2-15,0-2 8 16,0-2-7-16,0 1-3 16,0-2 0-16,1-3 5 15,1-2-2-15,-1-2-3 16,2-5 0-16,-3-3-1 16,2-3 4-16,-2-6-3 15,0-3 7-15,0-5-4 16,1 0 10-16,1-1-13 0,-2-2 0 15,1 1-11-15,-1-3 15 16,2 1-4-16,-2-1 0 16,0-1 8-16,0 2-6 15,0-3-2-15,1 0 0 16,-1 0 9-16,0 0-5 16,0 0 4-16,0 0 16 15,1 0-12-15,-1 0 22 16,0 0-13-16,0 0-7 15,0 0 25-15,3 0-31 16,7 0-2-16,6 0-6 16,14-6 8-16,11-2-8 0,9-1 0 15,5 1 0 1,3-1-1-16,3-3 1 0,4 2 0 16,-3 2-7-16,-1 2 14 15,-1 1-3-15,-6 2-4 16,-3 3 0-16,-5 0-7 15,-3 0 7-15,-1 0 0 16,-3 0 0-16,0-2 4 16,-5-1-7-16,3-1 3 15,-3-1 0-15,1 0-4 16,-4 2 4-16,-1 0 0 16,-5 2-1-16,-8-1 6 15,-3 2-7-15,-5 0 2 16,-2 0 0-16,-3 0-3 15,2 0 3-15,0-3-8 0,0 1 0 16,0-1-51-16,1 0-22 16,-3-2-79-16,-4-2-283 15</inkml:trace>
  <inkml:trace contextRef="#ctx0" brushRef="#br3" timeOffset="1.13452E6">20356 2227 187 0,'0'0'48'15,"0"0"37"-15,0 0-22 0,0 0 46 16,0 0-38-16,0 0-16 15,0 0-3-15,9-46-30 16,-9 42 18-16,0 1-7 16,0 3-3-16,0-3 30 15,0 3-59-15,0-1-1 16,0 0 19-16,0 1-13 16,0 0 11-16,0 0-17 15,0 0 9-15,0 0-15 16,0 0 6-16,0 0-9 15,0 10 6-15,0 7 6 16,-3 8 2-16,-3 1-5 0,0 4 0 16,3 4 13-16,-2 4-12 15,0 2-1-15,3 2 24 16,-1-2-21-16,2-1 33 16,1-2-26-16,-2-3-4 15,-1-1 19-15,2-7-19 16,-1-1-6-16,1-2 9 15,1-6 0-15,0-4-1 16,0-2-8-16,0-2 0 16,0-1-1-16,0-2 1 15,0-3 0-15,0-1-3 16,0-2 10-16,0 0 5 16,0 0-12-16,0 0 0 15,0 0 10-15,0 0-10 16,0 0 0-16,0 0-5 0,0-7-28 15,0-5-38-15,0-8-62 16,1-6-80-16,2-3-274 16</inkml:trace>
  <inkml:trace contextRef="#ctx0" brushRef="#br3" timeOffset="1.13543E6">20429 2239 263 0,'0'0'144'0,"0"0"-98"16,0 0 14-16,0 0 15 15,0 0-25-15,0 0 29 16,0-5-74-16,0 5 6 16,0 0 6-16,0 0-11 15,0 0-7-15,0 0 1 16,0 0 0-16,0 0-7 15,0 0 7-15,0 0 0 0,2 0-15 16,3 0 26-16,3 5-11 16,2 0 0-16,5 2-25 15,3-3 10-15,2-3-197 16</inkml:trace>
  <inkml:trace contextRef="#ctx0" brushRef="#br3" timeOffset="1.13891E6">16490 7668 694 0,'0'0'36'0,"0"0"13"15,0 0-43-15,0 0 65 16,0 0 25-16,0 0-59 16,0 0 24-16,1-11-27 15,-1 11-25-15,0 0 43 16,0 0-44-16,0 0 3 15,0 0-11-15,0 0 4 16,0 7-4-16,0 8 0 0,3 5 0 16,-2 2 29-16,4 3-21 15,-3 0 12-15,-2-1-18 16,0 0 0-16,0-4 17 16,0-3-19-16,0-3 0 15,0-2 5-15,1-2 0 16,1 0-7-16,-1-1 2 15,1-4 0-15,1 1-17 16,-2-3-6-16,5 0-56 16,3-3-17-16,3 0-82 15,7-6-157-15</inkml:trace>
  <inkml:trace contextRef="#ctx0" brushRef="#br3" timeOffset="1.13942E6">16826 7732 745 0,'0'0'80'0,"0"0"-53"15,0 0-14-15,0 0 54 16,0 0-15-16,0 0-40 15,-34 13 33-15,26-1-32 0,2 3 0 16,3 1 11 0,0 0-21-16,3 4 21 0,0-4-17 15,0 0-4-15,0-2 20 16,4-2-23-16,9 0 0 16,2-6-4-16,3 0 13 15,3-6-4-15,5 0-5 16,-1 0 4-16,3-9 9 15,-3-6-13-15,-3 0 0 16,-5-2 2-16,-4 3 5 16,-2-1-4-16,-5 1-3 15,-3-3 0-15,-3 2-2 16,0 1 2-16,0-2 0 16,0 3-2-16,-9-1-3 0,-5 2 4 15,0 2-10-15,-2 2 11 16,2 2-16-16,-4 3 13 15,3 3 1-15,-2 0 0 16,1 0 2-16,2 7-7 16,2 3-3-16,2 2-55 15,3 1-27-15,4-2-141 16</inkml:trace>
  <inkml:trace contextRef="#ctx0" brushRef="#br3" timeOffset="1.15475E6">15480 15233 159 0,'0'0'228'0,"0"0"-149"0,0 0-32 15,0 0 5 1,0 0 21-16,0 0-30 0,0 0-15 16,7-10 35-16,-7 8-21 15,0 1 12-15,0 1-7 16,0-1-15-16,0 1 10 16,0 0-19-16,0 0-14 15,0-3 8-15,0 3-3 16,0 0-20-16,0 0 6 15,0 0 0-15,0 0-1 16,0 0 1-16,0 3-7 16,0 7-3-16,0 1 20 15,0 4-8-15,0 2-2 16,2 2 0-16,-1-2 18 0,-1 5-18 16,1-2 8-16,1 1 8 15,0 0-13 1,-1-1 1-16,-1-2-4 0,2 0 11 15,-2-2-6-15,0 1-5 16,0-3 1-16,0 2 10 16,0-5-9-16,0 1 1 15,1-1-3-15,-1 3 10 16,0-3-6-16,2 2-2 16,-2-2-2-16,4-1 11 15,-2 1-9-15,-2-1-3 16,3-2 1-16,-2-1 0 15,2 1 6-15,-2-4-6 0,1 2 0 16,0 1 10-16,-1-2-10 16,0 3 0-16,1-2-1 15,0 3 8-15,-1-1-5 16,2 0-2-16,-1 2 2 16,1 2-1-16,-2-2-1 15,1 0 0-15,1-3 0 16,-3 0 0-16,1-2 11 15,-1 0-11-15,3-2 0 16,-3 2 1-16,0-2 6 16,1-1-1-16,-1 0-6 15,0 1 0-15,0-2 0 16,2 0 0-16,-1 1 0 16,1-2-3-16,-2 0 11 15,1 0-11-15,1 0 3 0,-2 0-40 16,1 0 2-16,1 0-63 15,-1-3-55-15,-1-11-254 16</inkml:trace>
  <inkml:trace contextRef="#ctx0" brushRef="#br3" timeOffset="1.15523E6">15479 15463 448 0,'0'0'96'0,"0"0"-94"0,0 0 0 16,0 0 75-16,0 0-15 15,0 0-18-15,0 49-17 16,0-31 12-16,0 2 14 15,0 0-25-15,0 3 1 16,0-1-4-16,0 3-15 16,1 1 31-16,3-1-30 15,-1-1 0-15,0-1-4 16,0-5-5-16,0-1-2 16,0-4 0-16,-1 0-23 15,2-2-25-15,-1-1-44 16,-1-5-72-16,-1-2-253 15</inkml:trace>
  <inkml:trace contextRef="#ctx0" brushRef="#br3" timeOffset="1.2012E6">14345 10503 750 0,'0'0'44'16,"0"0"10"-16,0 0-32 16,0 0-17-16,0 0 45 15,0 0-23-15,0 0-1 16,85-22 11-16,-58 21-21 15,3-3 21-15,7-2-22 16,2-4 2-16,5-3 23 0,3-2-27 16,2-2 2-16,0 0 2 15,3-1-14-15,0 1 19 16,-4 2-21-16,-3 2 4 16,-6 0 1-16,-6 2-4 15,-5 2-2-15,-8 4 3 16,-6 0 7-16,-5 4-5 15,-5 0-5-15,-4 1 0 16,0 0 3-16,0 0-3 16,0-2 0-16,0 2-3 15,0 0-26-15,0-1 1 16,0 1-51-16,0-2-43 0,-6-3-45 16,-15-5-500-1</inkml:trace>
  <inkml:trace contextRef="#ctx0" brushRef="#br3" timeOffset="1.20315E6">16294 7907 680 0,'0'0'62'16,"0"0"2"-16,0 0-22 15,0 0-30-15,0 0 66 16,0 0-45-16,30-39-9 15,3 27 36-15,4-3-39 16,4-2 28-16,6 0-30 16,2 0-19-16,5-1 54 15,3 1-53-15,2 0 9 0,1 0-3 16,0 0-3 0,-5 2 6-16,-9 0-10 0,-10 3 1 15,-12 4-1-15,-10 2 0 16,-6 3-6-16,-6 3-17 15,-2 0-50-15,0 0-23 16,0 0-64-16,-10 0-46 16,-9 4-323-16</inkml:trace>
  <inkml:trace contextRef="#ctx0" brushRef="#br3" timeOffset="1.21921E6">15792 7576 567 0,'0'0'82'0,"0"0"-30"16,0 0 43-16,0 0-37 16,0 0 15-16,0 0-25 0,-45-20-20 15,37 20 4-15,-2 0-24 16,-8 0-3-16,-4 6 14 15,2 5-18-15,-2 3 28 16,6 2-28-16,4-1 4 16,3 2-5-16,5 0 3 15,4-3-9-15,0-2 6 16,0-2 0-16,0-5-2 16,0 1 1-16,8-3 1 15,3-3 3-15,5 0 4 16,1 0-7-16,0-6 0 15,-1-5 12-15,1 0-5 0,-6 2-7 16,-3 1 0-16,-3-1-6 16,-1 4 18-16,-2 2-9 15,-2-1-3-15,0 3 1 16,0 1-11-16,0 0 13 16,0 0-5-16,0 0 2 15,0 0-18-15,0 10 18 16,1 6-5-16,2 5 5 15,2 3 0-15,-2 2 0 16,-1-1 0-16,-1-1-1 16,1-5 2-16,2-2 1 15,-3-4-2-15,1-4 8 16,1-7-19-16,1-2-6 16,2 0-64-16,6-2-59 0,2-17-65 15</inkml:trace>
  <inkml:trace contextRef="#ctx0" brushRef="#br3" timeOffset="1.21965E6">16006 7573 730 0,'0'0'96'15,"0"0"-59"-15,0 0-18 16,0 0 19-16,0 0 0 16,0 0-27-16,-30 17-3 15,16 0 7-15,3 1-12 16,2 2-2-16,1-1 10 16,3-4-6-16,3-1-5 15,2-3-5-15,0-2 5 16,3-1 0-16,12-2 10 15,2-1-10-15,7-2 13 16,-2-1-13-16,-2 1 0 16,-3 2-2-16,-5 2 2 15,0 2 0-15,-8 4 0 0,-2 3 0 16,-2 1-3-16,0 5 7 16,-8-1 12-16,-9 3 1 15,0-3-6-15,-1-1 13 16,3-4-24-16,2-4-1 15,2-2-5-15,1-5-70 16,0-2-136-16,-1-3-505 16</inkml:trace>
  <inkml:trace contextRef="#ctx0" brushRef="#br3" timeOffset="1.2208E6">14470 9547 696 0,'0'0'73'16,"0"0"-54"-16,0 0 37 15,0 0 37-15,0 0-14 16,0 0-21-16,0-3-49 15,0 3 37-15,0 0-37 16,0 0 7-16,0 0 4 16,0 0-11-16,0 0 15 15,0 5-24-15,0 10 6 16,0 9 35-16,0 3-29 0,0 4-4 16,0-3 2-1,0 0-4-15,0-4-2 0,0-4-4 16,0-3 0-16,3-4-8 15,2-3 8-15,2-3-9 16,0-3-16-16,3-4-70 16,4 0 28-16,3-1-69 15,1-15-107-15,0-2-411 16</inkml:trace>
  <inkml:trace contextRef="#ctx0" brushRef="#br3" timeOffset="1.22121E6">14733 9578 292 0,'0'0'488'0,"0"0"-394"0,0 0-27 16,0 0 35-16,0 0-38 16,0 0-27-16,-29-21-9 15,23 21-16-15,-1 0-9 16,3 7 5-16,-1 3-8 15,1 4 0-15,4 5-1 16,0 5 6-16,0 1-5 16,0-1 0-16,13 0 0 15,2-4 11-15,1-6-11 0,2-5 0 16,-2-4-1 0,1-5 1-16,1 0-4 0,-2-5-5 15,-3-9-2-15,-2-5-2 16,-4-2 3-16,-2-4-6 15,-2-2-2-15,-3 5-21 16,0 1 20-16,0 4-5 16,-13 3 15-16,-1 3-3 15,-1 2-5-15,3 6-6 16,1 3-4-16,-2 0-37 16,3 0-20-16,-2 6-29 15,2 8-174-15</inkml:trace>
  <inkml:trace contextRef="#ctx0" brushRef="#br3" timeOffset="1.22526E6">15865 12501 572 0,'0'0'93'0,"0"0"-65"15,0 0-11-15,0 0 26 16,0 0 57-16,0 0-62 15,0 0 11-15,-3 0-4 0,3 0-27 16,0 0 13-16,0 0-27 16,0 0-3-16,0 0 41 15,0 0-28-15,13 0-7 16,11 0 19-16,11 0-15 16,9 0 13-16,4 0-24 15,3 0 4-15,1 0 7 16,-3 0-9-16,3-4-2 15,0-4 0-15,-5 3 10 16,-3-1-9-16,-3 0-1 16,-11 2 1-16,-2 0-6 15,-12 2 5-15,-9 1 0 16,-5 1-7-16,-2 0 12 16,0 0-6-16,0 0 1 15,0 0 0-15,0 0-18 0,0 0 12 16,0 0-24-16,0 0-10 15,0 0-67-15,0-1-47 16,0-4-133-16</inkml:trace>
  <inkml:trace contextRef="#ctx0" brushRef="#br3" timeOffset="1.22637E6">14508 9757 147 0,'0'0'473'16,"0"0"-411"-16,0 0-45 15,0 0 14-15,0 0 81 16,0 0-61-16,77-12 12 16,-54 3-17-16,6-1-29 15,2-1 38-15,-1 3-41 16,-2 0-5-16,-2 2 22 15,-1 2-31-15,1 0 10 16,-1 4-10-16,-4-3 9 16,-3 1-2-16,0 1-7 15,-6-2 2-15,-1 0-4 0,-1 0 6 16,-4 1-4 0,-2 2 0-16,-1-3 2 0,3 3-10 15,-2 0-24-15,2 0-36 16,3 0-35-16,-1-2-134 15,-3 0-406-15</inkml:trace>
  <inkml:trace contextRef="#ctx0" brushRef="#br3" timeOffset="1.22735E6">16130 11755 685 0,'0'0'110'0,"0"0"-94"16,0 0 51-16,0 0 7 15,0 0-24-15,0 0 7 16,0-4-54-16,0 4 2 16,0 0 15-16,0 0-20 15,0 3 3-15,0 11-3 16,2 3 0-16,-2 8 63 15,1 1-61-15,-1 2 24 0,0 2 2 16,0-1-22-16,0-2 19 16,2-2-25-16,-1-7 0 15,1-3 6-15,-1-4-6 16,3-4-9-16,1-2 8 16,5-5-86-16,4 0-22 15,4-9-58-15,-2-15-351 16</inkml:trace>
  <inkml:trace contextRef="#ctx0" brushRef="#br3" timeOffset="1.22779E6">16488 11797 607 0,'0'0'203'15,"0"0"-131"-15,0 0-12 16,0 0 32-16,0 0-54 16,0 0-15-16,-38-5 10 15,35 5-33-15,0 5 0 16,1 6-1-16,2 3 4 16,0 2 5-16,0-3-8 15,0 3 0-15,13-2 5 16,1-2-4-16,2-4-1 0,1-5 14 15,0-3-11 1,-1 0 9-16,1 0-8 0,-4-11-1 16,1-3 10-1,-5-4-13-15,-4 1 0 0,-3-1-1 16,-2 3-5-16,0-2 6 16,-5 3-6-16,-9 5-13 15,-1 1 10-15,2 5-10 16,0 3 18-16,0 0-8 15,-1 0 2-15,1 3-11 16,3 5-25-16,0 1-22 16,5 3-23-16,2-2-99 15,1-2-143-15</inkml:trace>
  <inkml:trace contextRef="#ctx0" brushRef="#br3" timeOffset="1.22917E6">14391 9184 733 0,'0'0'71'0,"0"0"-24"15,0 0 23-15,0 0-20 16,0 0-12-16,0 0-4 0,0 0-27 15,-68 23 10-15,57-5-11 16,3 6 1-16,0 1 18 16,5-2-18-16,3 2 1 15,0-6 3-15,0-4-8 16,0-2-3-16,11-4 0 16,5-6 8-16,1-3-12 15,4 0 4-15,3-3-5 16,0-10 2-16,-5-1-10 15,-4-1 5-15,-7 1 3 16,-4-1-4-16,-4 1 9 16,0-3-2-16,0 2 6 15,-13-2-14-15,-4 1 10 16,-1 1 0-16,0-4 0 16,2 1 4-16,1-1-9 15,3 0 5-15,5-1 0 0,1 3 1 16,6-2-1-16,0 5 0 15,0 2-6-15,1-4 11 16,11 7-15-16,0-1 7 16,3 1-3-16,-3 5-7 15,0 0 13-15,-3 4-8 16,-1 0 6-16,-1 0-5 16,2 0 3-16,-3 10-10 15,-2 4 14-15,-1 6 9 16,-1 1-4-16,-2 3 1 0,0-2 6 15,0-2-7-15,0-3 1 16,1-5-6-16,8-5-12 16,0-4-31-16,6-3-101 15,3-3-70-15</inkml:trace>
  <inkml:trace contextRef="#ctx0" brushRef="#br3" timeOffset="1.22955E6">14622 9039 417 0,'0'0'317'15,"0"0"-293"-15,0 0-4 16,0 0 59-16,0 0-55 15,0 0 3-15,38-32-11 16,-25 29 2-16,1 2 18 16,2 1-27-16,-3 0 1 15,2 0-9-15,-3 0 15 16,1 0-15-16,-2 7 6 16,-2 2-7-16,0 6 19 15,-3 0-10-15,-3 1-2 0,-2 4 15 16,-1-1-18-1,0 1 35-15,-4 1-31 16,-11 0-1-16,3-2 3 0,0-3-7 16,5-2-6-16,0-5-39 15,5-3-91-15,-1-6-121 16</inkml:trace>
  <inkml:trace contextRef="#ctx0" brushRef="#br3" timeOffset="1.2318E6">16045 12048 159 0,'0'0'343'0,"0"0"-242"15,0 0-97-15,0 0 25 16,0 0 66-16,0 0-40 16,0 0 3-16,32-4-43 15,-23 1-3-15,2-1 14 0,3-1-7 16,4-1-6-16,4-1 35 15,0 0-41-15,7 0 36 16,2-4-43-16,4 1 5 16,5 1 20-16,2-2-24 15,3 0 6-15,1 0-7 16,-6-1 4-16,-3 3 3 16,-11-1-7-16,0 2 0 15,-5-1 0-15,-7 2 8 16,2 0-8-16,-7 2 0 15,-4-1 1-15,0 4-1 16,-2-1 0-16,-1 0-11 0,-2 0 8 16,0-4-34-16,0-1-25 15,0-4-96-15,-6 0-168 16</inkml:trace>
  <inkml:trace contextRef="#ctx0" brushRef="#br3" timeOffset="1.23233E6">16262 11293 525 0,'0'0'145'0,"0"0"-121"15,0 0-14-15,0 0 38 0,0 0-47 16,0 0 13-16,3 11 7 16,0 4 29-16,2 7-5 15,-2-2 18-15,0 5-43 16,0 0 39-16,-1-1-59 15,1 1 0-15,-2-5 10 16,2 0-1-16,0-11-9 16,-1-1 0-16,1-4 0 15,-2-2-34-15,2 1 20 16,-2-3-52-16,3 0-10 0,2 0-71 16,1-9-31-1</inkml:trace>
  <inkml:trace contextRef="#ctx0" brushRef="#br3" timeOffset="1.23277E6">16472 11286 511 0,'0'0'97'0,"0"0"-69"15,0 0 14-15,0 0 14 16,0 0 1-16,0 0-31 16,70-21-10-16,-55 21 33 0,-3 0-49 15,1 0 0-15,-4 4 12 16,-1 9-7-16,-2-1 11 16,-1 4-13-16,-5-1 5 15,0 2 34-15,0 2-42 16,-5 1 0-16,-6 0 25 15,-2 1-15-15,-3 0-4 16,6-6-6-16,4-1 0 16,1-6-2-16,5-2 2 15,0-5 0-15,0-1-12 16,0 0 26-16,0 0-17 16,0 0 3-16,5 0 0 0,10 0 22 15,6 2-20 1,-1-1-2-16,4 2 5 0,-2 5 6 15,2 2-22-15,-4 9-38 16,-3 2-141-16,-9 1-141 16</inkml:trace>
  <inkml:trace contextRef="#ctx0" brushRef="#br3" timeOffset="1.23394E6">15511 14263 461 0,'0'0'106'0,"0"0"-57"15,0 0 17-15,0 0-3 16,0 0 32-16,0 0-54 15,-1 2 8-15,1-2-2 16,9 0-31-16,6 0 23 16,5 0-1-16,4 0-34 15,4-2 37-15,4-3-22 16,2 0-7-16,4 0 7 0,2-2-17 16,2 0 20-1,2-1-22-15,-1 0 0 0,-5-1 7 16,-5 1-7-16,-7 2 0 15,-7 1-2-15,-8 0 10 16,-5 4-3-16,-3 1-5 16,-3 0-5-16,0 0-6 15,0 0-40-15,0-1-4 16,-3-2-87-16,-16-2-331 16</inkml:trace>
  <inkml:trace contextRef="#ctx0" brushRef="#br3" timeOffset="1.23461E6">15252 13612 483 0,'0'0'156'16,"0"0"-152"0,0 0-1-16,0 0 73 0,0 0-36 15,0 0-21-15,1 14-5 16,2-6 36-16,1 4-9 15,1 1-16-15,2 4-15 16,-2 4 49-16,1 0-54 16,-1 2 5-16,2 1 5 15,-1-3-8-15,0-2-2 16,-3-2-5-16,1-2 2 16,1-5-18-16,-2-5 12 15,3-3-76-15,4-2-46 0,1-2-29 16,-1-18-250-1</inkml:trace>
  <inkml:trace contextRef="#ctx0" brushRef="#br3" timeOffset="1.23511E6">15534 13618 313 0,'0'0'344'16,"0"0"-316"-16,0 0 14 0,0 0 35 16,0 0-24-16,0 0-22 15,0-6-31-15,0 6 0 16,0 0 0-16,-3 3 8 16,0 8-2-16,-2 0 40 15,2 0-20-15,2 0 2 16,-1 1-28-16,2-3 3 15,0 2 6-15,0-1-5 16,6-4-4-16,6 0 0 16,4-5 7-16,1 1 0 15,1-2-5-15,2 0-2 16,-3-2 31-16,-2-6-31 16,-3 1 0-16,-4-2 0 15,-5-1 11-15,-3 2 0 16,0-2-11-16,0-1 0 0,0 1-5 15,0 0-10-15,-10 2 2 16,1 0 9-16,-2 2-7 16,0 0-1-16,1 0 12 15,-1 4 0-15,2 2-2 16,0 0-2-16,-1 0-4 16,3 0-15-16,-1 8-36 15,5 3 16-15,3 1-80 16,0 0 18-16,0-2-106 15</inkml:trace>
  <inkml:trace contextRef="#ctx0" brushRef="#br3" timeOffset="1.2599E6">14388 15283 117 0,'0'0'74'0,"0"0"16"16,0 0-20-16,0 0-2 15,0 0-38-15,0 0 53 16,0 0-23-16,0 0-31 15,0 0 31-15,3-3-52 16,-3 3 13-16,0-1 26 0,0 1-29 16,0 0 10-16,0 0-17 15,0 0 5-15,0 0 28 16,0 0-44-16,0 0 17 16,0 0 0-16,0 0-16 15,0 0 15-15,0 0-16 16,0 0 3-16,0 0 6 15,0 0-9-15,0 0 0 16,0 0-4-16,0 0 10 16,0 0-8-16,0 0 2 15,0 0 0-15,0 0-10 16,0 0 10-16,0 0 0 0,0 0-7 16,0 0 5-16,0 0 0 15,0 7 2-15,0 2 0 16,0 1 5-16,1 5-5 15,2-1 0-15,-1 2-10 16,1 0 21-16,-2 1-1 16,2 0-10-16,0-1 1 15,1 1 9-15,-1 0-10 16,-1 1 0-16,0 1 4 16,2-2 5-16,-1 1-1 15,-1 2-8-15,4-3 3 16,-3 3 12-16,0-1-12 15,0 1-3-15,0 2 6 0,1-3 7 16,2 1-11 0,-1-1-2-16,1-1 0 0,0 0 2 15,0-3 3-15,-1 1-5 16,1-6 0-16,-3 1 7 16,0-4-9-16,-1-3 2 15,-2 1 0-15,3-3-2 16,-3-1 2-16,2-1 0 15,-2 0-3-15,0 0 7 16,0 0 0-16,0 0-4 16,0 2 0-16,1-2-2 15,-1 0 2-15,2 0 0 16,-2 0-1-16,0 0 12 0,0 0-10 16,0 0-1-16,0 0 0 15,0 0 7-15,0 0-6 16,0 0 4-16,1 0-4 15,-1 0 11-15,0 0-1 16,2 0-11-16,2 0 3 16,0 0 8-16,5 0-11 15,3-2 0-15,3 1-2 16,2-4 10-16,0 0-6 16,3 2-2-16,-1-1 0 15,5 1-2-15,-2 1 2 16,4-3 0-16,-4 3-8 15,4-3 20-15,-1 1-13 16,-1 1 1-16,-5-2 0 0,2 2 11 16,0 0-11-16,-3-1 3 15,0 0 6-15,-2 1-8 16,-1 3 4-16,1-3-5 16,-1 3 0-16,3-3-1 15,-1 2 3-15,2 1-2 16,-2-2 2-16,0 1 4 15,1 1-1-15,-3-2-5 16,3 2 0-16,-3 0 6 16,1-2-5-16,-1 2-1 15,2 0 4-15,-3 0 4 16,1 0 7-16,-1 0-15 16,-2 0 0-16,3 0 11 15,-1-2-2-15,3 2-6 0,-1-1 6 16,0-1-1-16,-2 1 7 15,-2-2-9-15,3 0-6 16,-4 3 14-16,1 0-14 16,-1-3 1-16,-3 3-6 15,0-4 12-15,-2 3-6 16,-2 1-1-16,2 0 0 16,-3 0-2-16,3-2 3 15,-2 2-1-15,2-1 0 16,3-1 10-16,-3 0-9 15,2 0-1-15,-1 2 0 16,-1-3 10-16,1 3-10 16,-3 0 0-16,1 0-2 0,0 0 4 15,-2 0-2 1,0 0 0-16,-1 0 0 0,-1 0 1 16,3 0-1-16,-4 0-1 15,0 0 0-15,0 0 1 16,0 0 1-16,0 0-1 15,0 0 0-15,2 0 1 16,-2-2 0-16,1 0-1 16,-1 2 0-16,0 0 0 15,0 0-2-15,0 0 2 16,0 0 0-16,0 0-2 16,0 0 8-16,0 0-7 0,0 0 1 15,0 0 0-15,0 0-11 16,0 0 11-16,0 0-24 15,0 0-2-15,0 0-65 16,0 0-53-16,0 0-110 16,-11 0-208-16</inkml:trace>
  <inkml:trace contextRef="#ctx0" brushRef="#br3" timeOffset="1.2686E6">4235 534 677 0,'0'0'75'16,"0"0"-17"-16,0 0-24 15,0 0 2-15,0 0 63 16,0 0-68-16,0 0 33 16,0 0-64-16,4-27 10 15,-4 27-8-15,0 8-2 16,2 11-6-16,1 9 2 15,3 6 8-15,4 5 27 16,-1 4-31-16,-1-4 7 16,0-3 7-16,0-6-14 0,0-8 0 15,-2-5-4-15,1-6 15 16,-3-5-24-16,-2-4-27 16,1-2-57-16,1 0 26 15,1-7-72-15,-2-16-108 16</inkml:trace>
  <inkml:trace contextRef="#ctx0" brushRef="#br3" timeOffset="1.26908E6">4191 510 122 0,'0'0'426'0,"0"0"-342"15,0 0-43-15,0 0-18 0,-86 30-9 16,70-10 10-16,1 1-10 16,0 7-1-16,7 3-2 15,1-2 29-15,4 3 0 16,3 1-40-16,0-1 0 16,5-1 17-16,11 0-17 15,6-1 0-15,2-5-5 16,4-2 15-16,2-6-10 15,0-7 0-15,4-5 0 16,-2-5 7-16,-4 0-7 16,3-5-1-16,-2-15 1 15,-1-3 0-15,-5-4 16 0,-4-2-16 16,-3-3 0 0,-2-2-4-16,-7-7 4 0,-4 1-6 15,-3 1-1-15,0 1 14 16,-9 8-13-16,-10 4 6 15,-1 6 0-15,-2 5 25 16,-1 6-17-16,4 4-6 16,0 5-2-16,0 0-2 15,2 9-11-15,1 11 4 16,1 8-35-16,3 6-11 16,6 5-91-16,3-5-206 15</inkml:trace>
  <inkml:trace contextRef="#ctx0" brushRef="#br3" timeOffset="1.27011E6">4237 1515 479 0,'0'0'144'16,"0"0"-60"-16,0 0-39 16,0 0-36-16,0 0 41 15,0 0-11-15,45-51-33 16,-28 49 22-16,-1 2-28 15,1 0 0-15,-2 5-6 16,-3 12 17-16,-6 8 3 0,-6 1-14 16,0 3 0-16,-5-2 9 15,-10 0-4-15,-1-3-4 16,4-4-1-16,2-6 7 16,5-8-31-16,5-3 24 15,0-3-23-15,0 0 16 16,12 0 4-16,4 3 3 15,7-3 0-15,0 0 3 16,0 0 0-16,-1 0 1 16,-1-3-4-16,-4-6 16 15,-3-2-12-15,-3-3 9 16,-5-5-8-16,-3-5-1 16,-3-3-8-16,0-6 1 15,-9-1-19-15,-11-5 2 16,-6-5-9-16,-4 0 20 0,-5 1 2 15,-1 4 7 1,6 13 2-16,5 6 9 0,3 11-11 16,1 8 30-1,1 1-28-15,-3 8-4 0,1 19-4 16,-2 11 6-16,7 10-6 16,4 10 6-16,9 6 0 15,4 0-4-15,0 1 14 16,9-6-20-16,11-5 9 15,6-8 1-15,2-12-4 16,2-10 4-16,0-7 0 16,4-10 8-16,2-7-7 0,2 0 16 15,3-21-17 1,-4-6-4-16,-1-5-3 0,-9-4-51 16,-5-1-23-16,-10 1 0 15,-7 7-81-15,-5 6 20 16,0 9-85-16</inkml:trace>
  <inkml:trace contextRef="#ctx0" brushRef="#br3" timeOffset="1.2712E6">5074 1697 593 0,'0'0'24'16,"0"0"19"-16,0 0-3 16,0 0-2-16,-14-74 9 15,9 61 43-15,-1 7-6 0,0 3-45 16,1 0 5-16,-3 3 4 16,2 0-36-16,-5 0-2 15,-6 5-10-15,-4 12 0 16,1 8-8-16,1 3 8 15,10 1-10-15,0 3 9 16,8-1-1-16,1-4-4 16,0-3 6-16,0-9-2 15,7-6-12-15,-1-7 19 16,6-2-5-16,3 0 1 16,4-15 3-16,7-11 0 15,2-10-4-15,-1 0 12 16,-8-1-27-16,-2 3 9 15,-11 3-15-15,-6 2 11 16,0 4-1-16,-3 7 5 0,-8 3 0 16,0 6-5-16,1 6-8 15,4 1 15-15,-3 2 0 16,3 0-3-16,-4 4-38 16,5 6 45-16,2 2-4 15,0 3 4-15,3 2-23 16,0 3 26-16,0-3-3 15,17 0 0-15,4-3 5 16,7-4 1-16,-1-3-6 16,1-3 1-16,-1-4 14 0,1 0-2 15,-1-13-1 1,-4-3 11-16,-1-4-14 0,-3-1 5 16,-2-3-14-16,-2-4 4 15,-3 0 5-15,-4-3-9 16,-2-2 0-16,-3 3 2 15,-2 3 7-15,-1 6 3 16,0 7-12-16,0 8 0 16,0 4-10-16,0-1 10 15,0 3 0-15,0 0-6 16,0 3-46-16,0 18 18 16,0 10 24-16,-4 9 10 15,-3 6 2-15,1 2-2 0,2-3 0 16,4-5-6-1,0-8 24-15,0-6-22 0,3-9 4 16,4-3 0-16,4-9-6 16,2-5 6-16,5 0 0 15,7-2 31-15,2-11-22 16,3-8 10-16,-3 2-19 16,-3-1 3-16,-7 1-22 15,-7 4 19-15,2 3-12 16,-5 3-4-16,-4 4-21 15,-2 0 23-15,-1 5-18 16,0 0-38-16,0 0 64 16,0 0-41-16,0 0 17 15,0 5 26-15,5-1-3 16,1-1-1-16,3 2-12 0,1-5-73 16,1 0-82-16</inkml:trace>
  <inkml:trace contextRef="#ctx0" brushRef="#br3" timeOffset="1.27191E6">5069 1581 422 0,'0'0'40'0,"0"0"4"15,0 0-24-15,0 0 65 16,0 0 8-16,13-86-40 16,-13 69-7-16,0-6 33 15,-3-7-55-15,-2-3 30 16,-3-3-39-16,2 0-12 15,-2 1 17-15,2 0-16 0,2 3 1 16,0-1-3-16,2 6 14 16,-1 9 12-16,3 7-16 15,-3 5-11-15,3 6 32 16,0 0-33-16,0 0-3 16,0 17-21-16,0 14 11 15,0 12 2-15,0 6 11 16,0 3 0-16,12-3-2 15,1-1 2-15,3-4-19 16,6-11-15-16,1-10-69 0,7-5 11 16,-3-11-55-1,-2-5-257-15</inkml:trace>
  <inkml:trace contextRef="#ctx0" brushRef="#br3" timeOffset="1.27295E6">5397 1685 581 0,'0'0'60'0,"0"0"-45"16,49-78-4-16,-32 48 37 15,-8 1-25-15,-2-1 6 16,-6 1 20-16,-1 4-36 0,0 5 32 15,0 2-33-15,-10 6-1 16,-3 6-5-16,0 4-6 16,0 2-6-16,3 5-1 15,-2 12-3-15,0 6 4 16,4 2 5-16,1 1 1 16,1 0-12-16,0-1 12 15,2-2 0-15,1-1 3 16,3-2 6-16,0 1-7 15,0-2-2-15,1-4 0 16,8-3-5-16,7-4 5 16,5-2 0-16,3-3 5 0,6 0-2 15,0-3 8-15,5 0-11 16,-3 0 0-16,-4 0 7 16,-2-10-7-16,-2-2 0 15,-2-5 33-15,-3-2-9 16,2-4 7-16,-3-3-31 15,-5-5 0-15,2-6 22 16,-4-6-22-16,-2-10 0 16,1 4-2-16,-2 3 15 15,-1 5-13-15,2 12 0 16,-3 9 0-16,-3 9-1 16,-2 4 1-16,-1 6 0 0,0 1-7 15,0 0 13-15,0 0-12 16,0 11-24-1,0 15 14-15,0 10 1 0,0 10 18 16,0 3-3-16,0 1 1 16,0-3 8-16,0-7-12 15,5-8 3-15,6-8 0 16,2-8-2-16,2-6 2 16,1-3 0-16,2-7 3 15,3 0 10-15,3 0-8 16,-5-14-5-16,1 2-13 15,-6 0 1-15,-5 0-5 16,-4 2 17-16,-5 2 0 0,0 0-4 16,0 3 2-1,0 4-1-15,0 1 3 16,0 0 0-16,0 0 0 16,0 0-13-16,0 6 11 0,0 8-4 15,0 0 1-15,0 1 2 16,3 0 3-16,9-3-11 15,0-4 11-15,1-4 0 16,2-4 5-16,0 0-5 16,1 0 22-16,1-15 4 15,-2-2-17-15,-3-10-1 16,1-1-8-16,-4-4 0 16,-1-6 4-16,-4 1 3 15,0 3-7-15,-4 12 0 0,2 9 2 16,-2 9 32-1,0 4-29-15,1 0-4 0,1 7-1 16,2 14-6-16,4 5 6 16,5 2 0-16,-1-3 2 15,4-3-27-15,0-8-8 16,3-6-54-16,2-8-18 16,0-2-159-16</inkml:trace>
  <inkml:trace contextRef="#ctx0" brushRef="#br3" timeOffset="1.27311E6">6126 1506 306 0,'0'0'60'15,"0"0"-52"-15,0 0 57 16,88 12-65-16,-55-12-88 15</inkml:trace>
  <inkml:trace contextRef="#ctx0" brushRef="#br3" timeOffset="1.27524E6">6533 1151 264 0,'0'0'61'16,"0"0"-9"-16,0 0-38 16,0 0 1-16,27-75 51 15,-22 63-44-15,-5 0 44 16,0 4 23-16,0-1-57 16,0 5 41-16,0 3-13 15,0 1-34-15,0 0 50 16,-5 0-76-16,-2 2 0 15,-1 17-5-15,-2 6 15 16,-2 6-10-16,5 3 8 16,2 2-5-16,2 1 48 15,3 1-51-15,0 6 0 0,3-4 6 16,9-2 3-16,3-3-9 16,7-8 0-16,2-7 4 15,13-6-25-15,10-6-66 16,6-8-61-16,-1 0-132 15</inkml:trace>
  <inkml:trace contextRef="#ctx0" brushRef="#br3" timeOffset="1.27655E6">6915 1518 142 0,'0'0'577'0,"0"0"-518"15,0 0-35-15,0 0-20 16,0 0 37-16,0 0 52 16,-1 0-49-16,8-14-22 15,9-5-22-15,4-3 13 16,-5-3-24-16,1 1 11 16,-7-2 0-16,-6 2 11 15,-3-1-11-15,0 2 0 16,-6 3 0-16,-8-2 5 15,0 0-5-15,3 3 0 16,3 2 1-16,6 5-8 16,2 2 7-16,0 1-16 0,15 4-7 15,6 0-11 1,4 4 30-16,-1 1-2 0,0 0-7 16,-6 1 6-16,-2 11 7 15,-2 0-6-15,-4 2 0 16,1 0 1-16,-4 0 5 15,0-3 0-15,1 1 5 16,-1-2-10-16,1-3 5 16,4-2 0-16,-3 2-4 15,7-4 17-15,-1-1-10 16,2-2-3-16,0 0 0 16,-4 1-8-16,-5 2 9 0,-3 3-1 15,-1 2 0 1,-2 3-3-16,-1 6 3 15,1 3 0-15,-1 5 0 0,5 3-4 16,3-6 4-16,3-1 0 16,4-5-14-16,1-3 31 15,5-4-20-15,2-5 3 16,0-4 0-16,0 0 13 16,-2 0-10-16,-4-10 1 15,-5-2 5-15,-6-1 3 16,-7 1-10-16,0-1-2 15,-7 0-38-15,-15 3 35 16,1 2-13-16,-1 3-19 16,0 5 17-16,8 0-3 15,6 0 17-15,1 0 4 16,6 2-2-16,1 2-11 0,0 1-14 16,0-1 23-16,0 0-9 15,1 2 13-15,14-1 4 16,10-2-4-16,4-3 0 15,5 0-1-15,2 0 1 16,0 0 0-16,-2-5-9 16,-4-1 11-16,-6 2-7 15,-7-1-14-15,-10 3 10 16,-3 2-12-16,-4 0 9 16,0 0 12-16,-9 0-4 15,-9 7 6-15,-6 7-2 16,3 1 2-16,2 2 1 0,8 0 7 15,6 0-10-15,5-4 0 16,0-4 5-16,2-4 9 16,15-1-12-16,5-4 6 15,4 0 9-15,-4 0 5 16,-1-1-16-16,-3-7-6 16,-8-1 0-16,-2-2 14 15,-5 5-19-15,-3-2 5 16,0 3-27-16,0 0 15 15,-15 3-35-15,-1 0 19 16,1 2 16-16,1 0 10 16,8 7-18-16,3 6 15 0,3 1 5 15,0 0-4-15,0-5 4 16,11-5 0-16,1-3 9 16,6-1-1-16,1 0 18 15,3-6-8-15,2-13-8 16,-4-2 13-16,-2-6-23 15,-4-2 0-15,-2-1 9 16,-4-2-7-16,-4 0 23 16,1 1-14-16,-5 4-3 15,0 7 21-15,1 3-27 16,-1 6-2-16,0 3 4 16,0 7 7-16,0 1 0 15,0 0-11-15,0 10-18 16,5 10 7-16,3 6-5 15,3 2 16-15,4 1-4 0,0-2 28 16,1-8-35-16,8-5 11 16,0-4-15-16,7-8-4 15,-5-2-81-15,-9 0-254 16</inkml:trace>
  <inkml:trace contextRef="#ctx0" brushRef="#br3" timeOffset="1.27669E6">7779 1330 465 0,'0'0'150'15,"0"0"-150"-15,0 0-90 0,0 0 58 16,0 0-6 0,107 0-104-16</inkml:trace>
  <inkml:trace contextRef="#ctx0" brushRef="#br3" timeOffset="1.27693E6">8146 1180 443 0,'0'0'124'0,"0"0"-123"15,0 0 14-15,0 0 39 0,76 72 11 16,-49-38-18-16,0 7-32 15,-2 5 73-15,-4-5-87 16,-8 3 1-16,-4-8 26 16,-7 0-28-16,-2 1-8 15,0 0 3-15,-3 3-164 16,-14-5-282-16</inkml:trace>
  <inkml:trace contextRef="#ctx0" brushRef="#br3" timeOffset="1.28006E6">15639 7875 672 0,'0'0'123'16,"0"0"-116"-16,0 0 57 15,0 0-34-15,0 0 23 16,0 0 3-16,0 0-40 15,48-22 6-15,-30 16 1 16,0-2-6-16,4-2 19 0,4 0-35 16,2 1 1-16,3-2 21 15,1 2-20-15,4 0-2 16,-2-1-1-16,0 0 7 16,-2 4-3-16,-4 0-4 15,-4-1 0-15,-5 2-5 16,-5 0 13-16,2 1-10 15,-9 1 2-15,0-1 0 16,1 1-16-16,-2 0 2 16,2-2-31-16,-2 1 16 15,0 0-42-15,1 0-29 16,-3-3-67-16,-4 2-131 16</inkml:trace>
  <inkml:trace contextRef="#ctx0" brushRef="#br3" timeOffset="1.2811E6">15225 7528 162 0,'0'0'428'0,"0"0"-375"16,0 0 56-16,0 0-58 15,0 0 18-15,0 0-16 16,-12-14-26-16,2 14 27 16,0 0-46-16,0 0-7 15,-2 0 31-15,1 0-26 16,1 3-6-16,-2 5 3 16,2 0 1-16,2 2 4 15,1 3-8-15,6-4 0 0,1 1-21 16,0 0 21-16,0-2-1 15,0-2-7-15,8 2 16 16,6-2-20-16,5-1 11 16,1 0 1-16,0-3 5 15,1 2-3-15,-5 1-2 16,-2 1 2-16,-6 3 2 16,-4-1-5-16,-1 3 1 15,-3-1 0-15,0 2-8 16,0 2 13-16,0 0-5 15,-4 0 3-15,-4-2 0 16,-2 1 7-16,1-4-10 0,0 0 0 16,0-2 13-1,5-3-13-15,-1 0 0 0,4-1 2 16,-1-1 3-16,2-2-10 16,0 0-43-16,0 0-59 15,0 0 0-15,12-10-55 16</inkml:trace>
  <inkml:trace contextRef="#ctx0" brushRef="#br3" timeOffset="1.28152E6">15567 7471 344 0,'0'0'294'16,"0"0"-240"-16,0 0 34 16,0 0-35-16,0 0 23 15,0 0-59-15,0-4-1 16,0 4-12-16,0 8-2 15,0 7 25-15,0 3 12 0,0 3-23 16,0 3 21 0,0 0-31-16,0 1 18 0,0-2 7 15,0 0-29-15,1 0 12 16,2-4-4-16,1 1-8 16,-1-5-3-16,0-3 13 15,0-3-12-15,-1-3 0 16,-1-3-3-16,1 0-10 15,-1-3-21-15,2 0-43 16,2 0 10-16,2 0-87 16,-4-6-111-16</inkml:trace>
  <inkml:trace contextRef="#ctx0" brushRef="#br3" timeOffset="1.28291E6">14560 15312 542 0,'0'0'89'0,"0"0"-49"16,0 0 16-16,0 0 10 16,0 0-5-16,0 0-47 15,0 0 40-15,-5-4-24 16,5 4-9-16,0 0 22 16,0 0-22-16,0 0 10 15,0-3-15-15,14-4-13 16,11-3 41-16,6 1-27 15,8-5-7-15,-2 4 13 16,2 0-16-16,-1 1 1 16,1 0-8-16,-3 2 4 0,-6 3-9 15,-6 0 5 1,-4 2 0-16,-9 2 0 0,-5-1 9 16,-3 1-16-16,-3 0 7 15,0 0 0-15,0 0-13 16,0 0 13-16,0 0-35 15,0 0-1-15,0 4-26 16,0 4 2-16,0 3-76 16,0-5-46-16,0 0-25 15</inkml:trace>
  <inkml:trace contextRef="#ctx0" brushRef="#br3" timeOffset="1.28518E6">14795 16263 288 0,'0'0'93'15,"0"0"-67"-15,0 0 37 0,0 0-25 16,0 0 81-16,0 0-82 16,0-36-29-16,0 35 59 15,0 0-10-15,0-1 10 16,0 2-10-16,0 0-14 15,0 0 16-15,0 0-1 16,0 0-35-16,-3 0 12 16,-4 0-34-16,-8 0 0 15,-6 0 27-15,-2 12-24 16,-2 5 5-16,4 0-9 16,6 0 0-16,2 0-12 15,7 4 12-15,2 0-3 0,2 0-2 16,2-2 5-1,0-2 0-15,5-3 0 16,7-5-3-16,7-3-8 0,2-4 11 16,0-2-5-16,1 0 1 15,0-2 8-15,-3-10-8 16,-3-5 4-16,-3 0-6 16,-3-2-4-16,-3 2 10 15,-4 0-3-15,-2 1 3 16,1 7 0-16,-2 0 1 15,0 8-1-15,0-1 0 16,0 2-6-16,0 0-9 16,0 0 6-16,0 5-7 15,0 8 15-15,0 4 1 0,0 5 0 16,0 1 5-16,1 1 7 16,1-2-2-16,-2 0-5 15,0-3 9-15,0 1-14 16,0 1 12-16,0-4-12 15,0 0 0-15,0-3 0 16,0-4 0-16,0-6-3 16,0-1-44-16,2-1-37 15,6-2-25-15,-1 0-37 16,4-8-81-16</inkml:trace>
  <inkml:trace contextRef="#ctx0" brushRef="#br3" timeOffset="1.28565E6">15190 16211 738 0,'0'0'95'16,"0"0"-66"-16,0 0 22 15,0 0 50-15,0 0-71 16,-81 21-9-16,67-13-16 0,8-4 5 16,0 1 9-1,6-2-19-15,0 1-10 0,0-1 3 16,2 2 1-16,9 1 6 16,2 1 2-16,7-1 1 15,-3 2 6-15,1 1-9 16,-6 1-1-16,-1-1-7 15,-3 4 14-15,-3 0-6 16,-4 3 0-16,-1 1 2 16,0 4 8-16,0-1-9 15,-1-1 0-15,-7 2 16 16,-1-1-13-16,-3 1 23 16,-4 2-20-16,-7-4-5 15,-3 1 26-15,-1-1-28 0,0-5 0 16,3-1 1-16,1-3-1 15,1-4-12-15,3-3-30 16,2-3-69-16,1 0-77 16,1-7-200-16</inkml:trace>
  <inkml:trace contextRef="#ctx0" brushRef="#br3" timeOffset="1.28695E6">14229 16102 404 0,'0'0'213'0,"0"0"-172"15,0 0 9-15,0 0 0 16,0 0-29-16,0 0 16 16,-5-1-37-16,5 16 0 15,0 7 40-15,0 7 11 16,0 3 1-16,0 1-36 15,0 1-8-15,0 5 59 16,0 1-64-16,6 0 17 16,3 0 18-16,0-3-34 15,-2-1 12-15,2 3-11 0,2-5 1 16,-4 2 8-16,2-3-14 16,0 0 0-16,-3-2 13 15,0-4-10-15,0 0 0 16,0-2-3-16,1-2 2 15,-1-5-4-15,-3-4 2 16,2 0 0-16,-2-9-1 16,-2-1 8-16,1-1-10 15,-1-1 3-15,-1-2 0 16,2 0 3-16,-2 0-3 16,0 0 0-16,0 0 0 15,0 0 3-15,0 0-4 0,1 0 1 16,-1 0 0-16,1 0-2 15,-1 0 2-15,2 0 0 16,1 0 11-16,3 0-9 16,6 0 1-16,6 0 11 15,10 0 3-15,2 0 7 16,1 0-18-16,2 0-6 16,0-2 0-16,1-1 3 15,4 0-3-15,2 0 0 16,-3 0 8-16,2 3-6 15,-1-5-2-15,3 0-1 16,-5 4 0-16,0-2 1 16,-3 3 0-16,1-1 0 15,0 0 3-15,3 0-7 0,-2-2 8 16,-3 3-4-16,0-4 0 16,-4 3 9-16,0-2-17 15,-2 1 8-15,1-2 0 16,-2-1 13-16,1 0-12 15,-1 0-1-15,-1 1 0 16,-3 1 0-16,3 1 0 16,-2 2 0-16,0-3 2 15,-2 3-11-15,-1 0 14 16,-1 0-5-16,-2-3 1 16,0 0 2-16,0 0 13 15,0 0-15-15,-2-2 8 0,2 2-5 16,-3 0-3-16,2 0-1 15,-1 1 2-15,-2 1 6 16,5-1-9-16,-1 0 1 16,-2 1 0-16,1-1 0 15,3-1 0-15,0 2 0 16,0-2 0-16,-3 2 7 16,3-3-8-16,-3 1 1 15,-5-1 0-15,-1 4-3 16,-2 0 8-16,-2-3-7 15,-4 3 2-15,1 0 0 16,-2 0-6-16,0 0 6 16,1 0 0-16,1 0 2 15,-2 0-2-15,0 0-3 16,0 0-44-16,0 0-57 0,0 0-60 16,-12 0-182-16</inkml:trace>
  <inkml:trace contextRef="#ctx0" brushRef="#br3" timeOffset="1.29304E6">15077 7674 302 0,'0'0'279'0,"0"0"-224"16,0 0 3-16,0 0-7 15,0 0-18-15,0 0 59 16,0 0-90-16,0 0 25 16,0 3-11-16,0-3 10 15,5 0 7-15,8 0-13 16,5 0-19-16,1 0 46 15,4-6-43-15,2 1 15 0,2 0-3 16,3-2-15-16,4 2 19 16,-1 1-20-16,0-3 3 15,-4 0 6 1,-2 1-9-16,-4 1 0 0,-1-2 0 16,-4 1 12-16,-6 3-8 15,-3 1-4-15,0-1 0 16,-4 3-5-16,2-3 5 15,-1 2-8-15,-5-1-15 16,1 2-41-16,-2 0 13 16,0 0-77-16,0 0-78 15,-16 0-184-15</inkml:trace>
  <inkml:trace contextRef="#ctx0" brushRef="#br3" timeOffset="1.29408E6">14463 7772 387 0,'0'0'78'16,"0"0"33"-16,0 0-13 16,0 0-48-16,0 0 32 15,0 0-59-15,-69-18 30 16,60 18-19-16,0 0-18 15,0 0 22-15,-3 0-31 0,0 7-4 16,3 3 15 0,-1 2-15-16,4 1-3 0,1 1 0 15,4 0 6 1,1-2-8-16,0 1 2 0,0-2 0 16,6-3 1-16,9-1 0 15,1-5-1-15,5-2 5 16,1 0 11-16,-3 0-7 15,-3-10-9-15,-4-1 0 16,-5-4 20-16,0 1-20 16,-3-3 9-16,-4 2-9 15,3-2 3-15,-3 0-1 0,0 0-2 16,0-2 0 0,0 1-6-16,-3-1 3 0,-1 2 3 15,-4 0-3-15,2-1 9 16,0 5-17-16,0-2 11 15,4 3 0-15,1 5-6 16,1 0 13-16,0 1-12 16,0 0 5-16,7-2-6 15,11 2-6-15,3-4 12 16,0 3 0-16,-3 4-10 16,-2 3 10-16,-4 0-2 15,0 0-1-15,-4 3-1 16,-2 8-13-16,-3 4 16 15,-2 2 1-15,-1 5 1 16,0-2 9-16,0 1-10 16,0-2 0-16,0-2 8 0,0-2-8 15,0-4 0-15,0 0-10 16,10-8-20-16,5-3-104 16,8 0-20-16,2-14-212 15</inkml:trace>
  <inkml:trace contextRef="#ctx0" brushRef="#br3" timeOffset="1.29441E6">14728 7607 569 0,'0'0'125'16,"0"0"-42"-16,0 0-36 15,0 0 74-15,0 0-62 16,0 0-20-16,-3-18-14 15,4 8-21-15,11 3-1 16,2 0-3-16,4 1 0 16,-3 3-5-16,-2 0 5 15,-3 3 0-15,4 0-6 16,-5 3 13-16,0 11-12 16,-2 5 5-16,-2 3 0 15,-5 5 2-15,0-1 3 16,0 1-5-16,-3 2 8 15,-6-4-7-15,-1 2-1 0,-1-3-3 16,-2 0-79-16,2-1-13 16,1-2-97-1,-1-3-266-15</inkml:trace>
  <inkml:trace contextRef="#ctx0" brushRef="#br3" timeOffset="1.29518E6">14304 9215 649 0,'0'0'101'0,"0"0"-55"16,0 0-15-16,0 0 20 15,0 0 50-15,0 0-83 16,66-61 2-16,-35 50 13 16,4-1-16-16,4 0 12 15,1 2-23-15,2 0-4 16,0-2 28-16,2 1-29 16,0 0 8-16,-5-1 9 15,-4 5-6-15,-10 3-12 16,-8 2 0-16,-10 2 0 15,-4 0-3-15,0 0 3 16,-3 0-5-16,0 0-5 0,0 0-46 16,0 0 7-16,-9 8-36 15,-7 2-34-15,-10-3-54 16</inkml:trace>
  <inkml:trace contextRef="#ctx0" brushRef="#br3" timeOffset="1.29595E6">13592 8970 245 0,'0'0'271'0,"0"0"-117"16,0 0-85-16,0 0-4 16,0 0 21-16,0 0-24 15,-32-18-51-15,20 18 3 16,-4 0 11-16,1 1-11 0,-4 10 8 16,4 1-22-16,3-2 0 15,4 1-4-15,7-2 4 16,1 0-4-16,0 1 4 15,0-3-9-15,15 0 4 16,6-3 5-16,4 1 0 16,5 0 10-16,-3 0-10 15,-5 2 0-15,-9 1-1 16,-2 1 11-16,-5 2-15 16,-5 0 7-16,0 2-2 15,-1 1 11-15,0 4-7 16,0 2-3-16,-6 1 13 0,-5 4-14 15,-3-5 29-15,1-3-22 16,3-3-4 0,-1-4 11-16,5-3-13 0,5 0 0 15,-1-7-1-15,2 0-26 16,0 0-53-16,12-14-113 16,6-8-18-16</inkml:trace>
  <inkml:trace contextRef="#ctx0" brushRef="#br3" timeOffset="1.29632E6">13797 8933 601 0,'0'0'96'0,"0"0"-44"15,0 0-1-15,0 0 2 16,0 0 13-16,0 0-46 16,6 0-20-16,2 11 53 15,2 9-31-15,1-1 26 16,-4 4-12-16,2 0-18 16,-3 1 15-16,0 3-7 15,-2 0-14-15,0-2 8 16,-3 0-20-16,2-1 23 15,3-4-23-15,-2-3 0 0,2-5 1 16,0-2-1-16,-3-3 0 16,2-3-1-16,1 0-41 15,-3-2 22-15,3-2-49 16,0 0-45-16,-2 0-66 16,-1-5-281-16</inkml:trace>
  <inkml:trace contextRef="#ctx0" brushRef="#br3" timeOffset="1.30102E6">12988 12521 306 0,'0'0'196'0,"0"0"-163"0,0 0 49 16,0 0-18-1,0 0-15-15,0 0 64 0,0 0-51 16,-39-56 13-16,39 53 3 16,0 3-39-16,0 0 3 15,0 0-18-15,0 0-15 16,0 0 25-16,0-1-34 16,0 0 0-16,6-4 21 15,18-2-20-15,8-3-2 16,7 0 1-16,3-1 0 15,-2 5 0-15,-1-3 0 16,-2 2 0-16,-3-2 8 16,-1 1-3-16,-6 2-4 15,-4 2-1-15,-6 2 0 16,-3 0 5-16,-2 2-5 0,-5 0-6 16,2 0 2-16,-2 0 8 15,0 0-10-15,0-3-9 16,0-2-24-16,2 2 24 15,-1-4-62-15,-2 0-27 16,-1-3-68-16,-4-3-166 16</inkml:trace>
  <inkml:trace contextRef="#ctx0" brushRef="#br3" timeOffset="1.30181E6">12437 11997 448 0,'0'0'207'0,"0"0"-150"0,0 0-7 16,0 0 70-16,0 0-20 16,0 0-31-16,2-11-33 15,-2 11-5-15,0 0-11 16,0 0-18-16,-8 1 2 16,-1 12-4-16,-3 1 1 15,3 0 2-15,3 0-3 16,3-1-2-16,3-2-9 15,0-1 5-15,2-1 5 16,11-1 1-16,7 0 0 16,-1 1-8-16,2-1 8 15,-2 0 0-15,-2 1 6 16,-4 2 5-16,-4-2-13 0,-3 1 2 16,-1 1 0-16,-1 2-1 15,-4 2 1-15,0-3 0 16,0 2-11-16,0 3 28 15,-4-4-20-15,-4-1 3 16,1-2 0-16,0-3 6 16,3-3-6-16,4-1-6 15,0-3-8-15,0 0-84 16,3-5-35-16,12-14-88 16</inkml:trace>
  <inkml:trace contextRef="#ctx0" brushRef="#br3" timeOffset="1.30215E6">12832 11964 739 0,'0'0'123'15,"0"0"-88"-15,0 0 7 16,0 0 17-16,0 0-49 16,0 0 0-16,0 27 23 15,0-6-25-15,0 2 29 0,5 3-15 16,2-2 0 0,0 1 13-16,0-1-34 0,0-3 6 15,-2-3-7-15,0-2 7 16,0-4-1-16,-1-2-6 15,3-3-51-15,0-4-10 16,2-3-113-16,-3-3-88 16</inkml:trace>
  <inkml:trace contextRef="#ctx0" brushRef="#br3" timeOffset="1.3031E6">13456 9182 585 0,'0'0'122'15,"0"0"-112"-15,0 0 13 16,0 0 49-16,0 0-27 16,0 0 35-16,61-22-40 15,-36 11-30-15,-1 0 24 0,3 1-27 16,0 0 33-16,-3 1-25 15,-2-1-10-15,-2 0 28 16,-2 0-25-16,1 0-8 16,-4 1 10-16,-5 2-3 15,2 2-10-15,-6 0 3 16,-3 2-16-16,0 2 9 16,-3-6-47-16,0 3-35 15,0-3-95-15,-14-3-65 16</inkml:trace>
  <inkml:trace contextRef="#ctx0" brushRef="#br3" timeOffset="1.30368E6">13101 8584 347 0,'0'0'63'0,"0"0"71"0,0 0-82 16,0 0 60-16,0 0-31 15,0 0-33-15,-12-10 48 16,12 10-55-16,0-2 7 16,0 0 2-16,0-4-29 15,1-2-3-15,14-8-18 16,11-3 4-16,3-1-12 15,3 1 8-15,2 2 0 16,-8 5 9-16,-1 3-7 16,-10 4-4-16,0 5 1 15,-6 0 0-15,-3 0-19 16,-3 2 20-16,-2 14-5 16,-1 5 1-16,0 4 8 0,0 3 5 15,0 1-9-15,-6-3 1 16,3 0 11-16,2-6-12 15,1-1 0-15,0-5-5 16,0-3 8-16,0-4-9 16,0 0-29-16,0-7-73 15,6 0 39-15,4 0-111 16,0-8-45-16</inkml:trace>
  <inkml:trace contextRef="#ctx0" brushRef="#br3" timeOffset="1.30402E6">13514 8398 455 0,'0'0'173'0,"0"0"-108"16,0 0 6-16,0 0-27 15,0 0 7-15,0 0-45 16,0 9 10-16,0 8 16 16,1 6 7-16,2 3 17 15,0 2-45-15,3 5 16 16,-3-2-2-16,2-2-9 0,1 0 12 16,-2-5-28-16,1-6 2 15,1-2 8-15,0-7-9 16,-2-1-2-16,3-4-8 15,0 1-63-15,0-5 6 16,1 0-112-16,0 0-163 16</inkml:trace>
  <inkml:trace contextRef="#ctx0" brushRef="#br3" timeOffset="1.30693E6">12340 12327 435 0,'0'0'105'16,"0"0"-93"-16,0 0-5 0,0 0 54 15,0 0-21-15,0 0 6 16,0 0-46-16,0 0 16 15,-3 2 42-15,3-2-37 16,0 0 14-16,0 0 18 16,0 0-48-16,0 0 29 15,0 0 7-15,0 0-37 16,0 0 38-16,0 0-42 16,0 0 0-16,8 0 1 15,14-4 10-15,12-8-11 16,11-4 0-16,7-1 1 15,5 2-8-15,-2 0 7 16,-3 0 0-16,-4 1-2 0,-9-1 11 16,-4 2-9-16,-10 5 0 15,-8 2 1-15,-5 2-13 16,-1 1 12-16,-5-1 0 16,-1 3 5-16,-1-3-3 15,-3 4 11-15,-1 0-13 16,0 0 0-16,0 0-3 15,0 0 3-15,0 0-16 16,5 0 1-16,5-1-79 16,1-1 39-16,5 2-30 15,-2-2-39-15,3-2-40 16,-6-3-162-16</inkml:trace>
  <inkml:trace contextRef="#ctx0" brushRef="#br3" timeOffset="1.30823E6">12203 11413 518 0,'0'0'128'16,"0"0"-89"-16,0 0 31 0,0 0-4 15,0 0 44-15,0 0-43 16,0-16-10-16,0 16 3 16,-3 0-52-16,-3 0 2 15,-5 0 0-15,-2 14-2 16,-2 6-3-16,-4 5-5 15,1 6 0-15,-3 3 4 16,0 2 1-16,5-1-5 16,2-2 3-16,7-3 7 15,2 1-11-15,5-1 1 0,0-3 0 16,0-5-6 0,9-2 6-16,8-8 0 0,-2-1 0 15,2-7-7-15,2-4 6 16,-2 0-20-16,-1 0-21 15,-5-8 39-15,-5-2-37 16,-4 1 22-16,-2-3 14 16,0 2-27-16,-11 1 19 15,-5 2-2-15,-2 3 10 16,2 3-16-16,0 1 20 16,3 0-26-16,4 0 16 15,5 2-37-15,4 5-21 16,0-4-73-16,0-3-112 15</inkml:trace>
  <inkml:trace contextRef="#ctx0" brushRef="#br3" timeOffset="1.30872E6">12348 11447 687 0,'0'0'66'0,"0"0"-44"0,0 0 12 16,0 0-15-16,0 0 27 15,0 0-42-15,0 29-1 16,0-5 63-16,0-3-35 15,0 1-18-15,4-5-13 16,3-1 7-16,-1-3 4 16,2-6-11-16,1-2 0 15,4-5 6-15,1 0-6 16,0-6 0-16,2-10-5 16,-3 1 13-16,-6 2-7 15,-1 2-1-15,-4 7 0 16,-2 2 22-16,0 2 6 15,0 0 9-15,0 0-32 0,0 0 4 16,0 6-10-16,-3 9 1 16,0 2-5-16,1 1-5 15,2-2 10-15,0-1 0 16,0-1-1-16,3 1-60 16,8-1-21-16,-1-2-121 15,1-2-224-15</inkml:trace>
  <inkml:trace contextRef="#ctx0" brushRef="#br3" timeOffset="1.30982E6">13625 14366 463 0,'0'0'161'16,"0"0"-113"-16,0 0 22 16,0 0-7-16,0 0-17 15,0 0 12-15,-2 5-51 0,2-5 10 16,5 0 10 0,11 0-12-16,0 0 11 0,7-4-7 15,0-1-13-15,4-2 19 16,4-1-21-16,4 1 0 15,5-3 6-15,2 1-4 16,0-1-1-16,2 1-5 16,-6 1 0-16,1 1-10 15,-8 0 10-15,-1 2 0 16,-7 0 3-16,-3 3-3 16,-7 0 0-16,-4 1-3 15,0-1 11-15,-3 2-12 16,-3-1 4-16,2 1 0 15,-2 0 0-15,1 0 2 16,1-2-4-16,3 2-2 0,-2 0 4 16,-3 0-1-16,1 0-41 15,-4 0-19-15,0 0-41 16,0 0-77-16,0 0-80 16</inkml:trace>
  <inkml:trace contextRef="#ctx0" brushRef="#br3" timeOffset="1.31064E6">14121 13579 551 0,'0'0'172'0,"0"0"-133"0,0 0-3 15,0 0 8-15,0 0 25 16,0 0-34-16,-52 3-24 15,36 7-5-15,2-1 22 16,3 2-27-16,3 3-1 16,5-5 0-16,1 2 2 15,2 2-7-15,0-1 5 16,0-1 0-16,12-2-4 16,2-3 4-16,5 1 0 15,0-4-3-15,2 0 19 16,-2 0-17-16,-3 0 1 15,-9 2 0-15,0-2 0 16,-4 2 0-16,-3-1 0 0,0 6-1 16,0 1 13-16,0 4-10 15,0 7-2-15,-11-1 6 16,-2 1-1-16,0 0-5 16,1-2 0-16,0-2-2 15,0-3 11-15,3-3-10 16,4-7 1-16,4-2 0 15,1-3-2-15,0 0-114 16,9-4-72-16,12-17-135 16</inkml:trace>
  <inkml:trace contextRef="#ctx0" brushRef="#br3" timeOffset="1.311E6">14367 13605 637 0,'0'0'90'0,"0"0"-55"16,0 0 47-16,0 0-24 15,0 0-2-15,0 0-56 16,5-5 0-16,-4 5 3 15,1 12 5-15,1 2 1 0,1 3 27 16,-1 3-23-16,-2 1 21 16,4-1-19-16,-5 2-15 15,1-2 18-15,1-2-13 16,-1 0-2-16,1-4-3 16,1-2 0-16,0-1 4 15,-2-5-4-15,4 3-51 16,0-4 16-16,-1 2-106 15,3-7-35-15,-5 0-295 16</inkml:trace>
  <inkml:trace contextRef="#ctx0" brushRef="#br3" timeOffset="1.32459E6">4674 2273 255 0,'0'0'186'16,"0"0"-169"-16,0 0-14 15,0 0-6-15,0 0-115 16</inkml:trace>
  <inkml:trace contextRef="#ctx0" brushRef="#br3" timeOffset="1.32823E6">4462 2157 377 0,'0'0'271'16,"0"0"-147"-16,0 0-88 0,0 0 19 16,0 0 40-16,0 0-47 15,0 0-1-15,6-15-33 16,1 11-9-16,-1 1 12 16,5 0-16-16,-1 0-1 15,-1 2 0-15,0 1 7 16,3 0-6-16,-3 0-1 15,0 0 0-15,1 7-23 16,-4 4 23-16,-4 0-10 16,2 1-3-16,-4 0-8 15,0-2 15-15,0-3-1 16,5-1 7-16,-4-2-2 16,2 1 2-16,-1-1-8 0,2-2 5 15,-1 4 6-15,0-1 1 16,1 3-4-16,-1 3 0 15,-1 0 7-15,-2 5-6 16,0 2 17-16,-6 2 1 16,-9 0-3-16,-5 1 7 15,1-1-19-15,-3-3-2 16,8-3 13-16,0-1-15 16,3-6 0-16,5-7-36 15,1 0-54-15,3-7-62 16,2-18-167-16</inkml:trace>
  <inkml:trace contextRef="#ctx0" brushRef="#br3" timeOffset="1.32845E6">4366 2172 447 0,'0'0'163'0,"0"0"-139"16,0 0-17-16,0 0 51 15,0 0-16-15,-59 99-11 16,57-70 18-16,2-2-32 16,0-3 13-16,0-6-30 15,15-4 0-15,0-5-8 16,10-9-57-16,2 0-1 0,1-10-32 16,2-9-402-1</inkml:trace>
  <inkml:trace contextRef="#ctx0" brushRef="#br3" timeOffset="1.32864E6">4712 2189 95 0,'0'0'147'16,"0"0"-56"-16,0 0-2 16,0 0-39-16,47 89 92 15,-47-60-71-15,0-2-30 16,0 2 13-16,-5 0-36 0,-3-5-10 15,1-5-8 1,0-6-22-16,5-9-119 0</inkml:trace>
  <inkml:trace contextRef="#ctx0" brushRef="#br3" timeOffset="1.32996E6">5233 2251 639 0,'0'0'41'0,"0"0"-33"15,0 0 10-15,0 0 79 0,-85 32-23 16,73-22-43-16,-4 2-2 16,11 4-28-16,0 2 19 15,4-1-20-15,1 0 0 16,0-3 20-16,9-2-20 16,10-5 0-16,1-4 24 15,7-3-11-15,1 0 18 16,3-7-27-16,-3-12-2 15,-4-4 21-15,-3 1-14 16,-6-3-9-16,-3 0 3 16,-4-4-1-16,-4 0 20 15,-4 0-22-15,0-1 1 16,0 1-9-16,0 3 8 0,0 5 0 16,0 7-1-1,-4 5 9-15,4 4-12 0,0 5 4 16,0 0 0-16,0 0-9 15,0 0 9-15,0 0-30 16,0 7 15-16,0 8 10 16,0 2-4-16,0 3 8 15,0 0 1-15,0 1-3 16,12-1 3-16,-2-2 0 16,6-2-2-16,2-5 8 15,5-4-6-15,2-4 0 16,2-3 7-16,3 0 7 15,0-3-14-15,-1-9 0 0,-5-2-14 16,-7 3 14-16,-7 5-7 16,-6 3-3-1,-4 3 10-15,0 0-7 0,0 0 5 16,-4 3-31-16,-9 11 27 16,2 1 11-16,2 2-10 15,2-2 3-15,7 2 2 16,0-3-11-16,0-1 11 15,0-4-1-15,10-2-10 16,5-2 21-16,3-3-10 16,3-2 0-16,3 0 2 15,3-11 31-15,1-6-33 16,-3-5 1-16,-4 2 0 16,0-7 2-16,-3 2 4 0,-5-1-7 15,1-1 6-15,-8-1 12 16,0 1-15-16,-3 1-3 15,-3 4 43-15,0 3-30 16,0 6 4-16,0 6-15 16,0 3 4-16,0 4 11 15,0 0-17-15,0 0-12 16,0 0 8-16,0 11-16 16,0 6 19-16,0 8 1 15,0 4 0-15,0 1 4 0,0 0-4 16,0-5 0-1,0-2-6-15,0-8 11 0,1-4-8 16,4-3 3-16,2-1 0 16,4-3-2-16,5-3 5 15,2-1-1-15,7 0 11 16,2-1-12-16,-3-12 19 16,-6-2-20-16,-3 1 0 15,-6 2-4-15,-3 5 4 16,-6 2 0-16,0 4 0 15,0 1 0-15,0 0-1 16,0 0-3-16,-8 10 1 16,1 2-12-16,1 2 15 15,3 0-12-15,3-3 12 16,0-1 0-16,0-6-5 16,18-4-54-16,4 0-58 0,2-16-155 15</inkml:trace>
  <inkml:trace contextRef="#ctx0" brushRef="#br3" timeOffset="1.33044E6">6591 2017 746 0,'0'0'75'0,"0"0"-60"0,0 0 29 16,0 0-17-16,0 0 4 15,0 0 2-15,-46 40-29 16,39-16 38-16,-2 4-14 15,2 1-7-15,1 0 35 16,4 0-51-16,2-1-5 16,0-3 0-16,2-3 3 15,20-3-17-15,8-4-23 16,7-13-107-16,3-2-197 16</inkml:trace>
  <inkml:trace contextRef="#ctx0" brushRef="#br3" timeOffset="1.33196E6">6847 2294 791 0,'0'0'137'0,"0"0"-95"15,0 0-19-15,0 0 60 16,0 0-32-16,0 0-40 15,22-9 13-15,-2-3-20 16,2-2 1-16,0-1-10 16,-1-4 10-16,-6 4 10 0,0-4-15 15,-8 2 4 1,-4 2 1-16,-3-2-5 0,0 1 0 16,0 1-4-16,-4 3 0 15,-2 5-3-15,2 2 7 16,4 2 0-16,0 3-3 15,0-2 3-15,0 2-7 16,0 0-3-16,5-1-7 16,10-2 7-16,6 2 10 15,0 0 0-15,-2 1-8 16,-2 0-1-16,-2 0 7 16,-6 0-3-16,-3 0 10 15,-2 0-18-15,-4 2 13 16,3 2-10-16,-1 3 4 0,-1 2 5 15,-1 2 1 1,2-2-2-16,-1 2 8 16,1 0-13-16,2 0 7 0,1-3 0 15,3-4 7-15,-2-1-7 16,2-3 0-16,1 0 2 16,1 0-1-16,-2 1 7 15,-5-1-8-15,0 2 0 16,-2 1-4-16,-1 6-11 15,0 4 15-15,0 3-1 16,0 1 2-16,0 0 0 16,0-1-1-16,3-2 0 15,5-3-3-15,5 0 4 16,3-6-1-16,4-1 0 16,4-4 0-16,-2 0-7 0,3 0 5 15,-7-9-41-15,-3-4 14 16,-9-2-2-16,-6 2-17 15,0-3 27-15,-6 4-68 16,-13 2 72-16,-3 3-20 16,-1 4 18-16,4 3 16 15,1 0-7-15,4 0-2 16,4 0 11-16,3 6 1 16,2 2-9-16,5-2 9 15,0 1 0-15,0-3 2 0,5 0-2 16,9-2 15-1,3-2-2-15,8 0-2 0,2 0 1 16,-1-5-12-16,-1-4-9 16,-4-2 6-16,-3-1 3 15,-2-1 0-15,-4 0-5 16,-2 1 10-16,-1-2 33 16,-4 2-21-16,-4 1-17 15,-1 0 68-15,0 3-49 16,0 4 17-16,0 4 12 15,-1 0-39-15,-1 0 6 16,-1 0-15-16,-4 10 0 16,5 6-11-16,0 4 20 15,2-1-9-15,0 0 0 16,0-4 3-16,2-4 2 0,3 0-5 16,5-6 0-16,-2-1 11 15,2-2-8-15,3-2 2 16,-1 0-5-16,2 0 5 15,-5-2 7-15,-5-2-12 16,-2 1 0-16,-2-2 23 16,0 3-22-16,0-2-1 15,-6-4-21-15,-6 3-9 16,1-2 26-16,-1 0-52 16,-1 0-2-16,3 1 22 15,-1-4-9-15,1 3 31 16,5 2 7-16,2 1 14 0,2 4-13 15,1 0 6-15,0 0-3 16,0 0 2-16,-2 0-2 16,2 0-3-16,0 0-4 15,0 2 10-15,0 5 2 16,0-1 7-16,11 0 0 16,4-3 30-16,3-1-19 15,1-2 11-15,2 0-6 16,0 0 1-16,0 0 25 15,1 0-32-15,0-10 4 16,-2-1 22-16,1-4-22 16,-4-2 6-16,3-2-13 15,-5-1-14-15,-3 3 48 0,-5-2-44 16,-2 0 10 0,-5 2 19-16,0 2-10 0,0 3 0 15,0 6-25-15,0 3 0 16,0 3 13-16,0 0-13 15,0 0-18-15,0 9 2 16,0 13 16-16,0 3 0 16,0 1 0-16,0 0 0 15,9-6-17-15,1-3-1 16,1-3-30-16,1-6-17 16,1-7-48-16,-1-1-39 15,-3-9-273-15</inkml:trace>
  <inkml:trace contextRef="#ctx0" brushRef="#br3" timeOffset="1.33213E6">7646 2077 731 0,'0'0'83'15,"0"0"-76"-15,0 0-6 16,0 0-1-16,0 0-4 15,91-12-67-15,-59-2-428 16</inkml:trace>
  <inkml:trace contextRef="#ctx0" brushRef="#br3" timeOffset="1.33229E6">7962 2023 829 0,'0'0'69'16,"0"0"-59"-16,0 0 61 15,0 0-6-15,14 81-12 16,-4-57-45-16,-2 3 3 16,-2 3-22-16,-3 3-28 15,-3 0-196-15</inkml:trace>
  <inkml:trace contextRef="#ctx0" brushRef="#br3" timeOffset="1.33554E6">13375 15543 19 0,'0'0'358'15,"0"0"-283"-15,0 0-19 0,0 0 64 16,0 0-60-16,0 0 5 16,0 0-14-16,-4-14-3 15,2 14-26-15,2 0 15 16,0 0-22-16,0 0-8 15,0 0 37-15,0 0-20 16,-1 0-12-16,1 0 8 16,0 0-15-16,-2 0 28 15,2 0-26-15,0 0 1 16,0 0 7-16,0 0-14 16,0 0 6-16,0 0-7 15,0 0 6-15,0 0-1 0,0 0-5 16,0 0-4-16,0 0 4 15,0 0-1-15,0 0-1 16,0 0 2-16,0 0-9 16,0 0 2-16,0 1 7 15,0 9 0-15,0 2-12 16,0 1 16-16,0 1-4 16,0 3 0-16,0 5 5 15,0 0-8-15,0 3 6 16,0 0 3-16,0 0 12 15,3-4-14-15,0 1-4 16,2-2 0-16,-1-1 6 16,-1-3-5-16,3-2-1 0,-3-1 0 15,-1-5 0 1,1 1 3-16,-2-1-3 0,-1-3 0 16,2 2 1-16,-2 0 2 15,1 0-3-15,0 2 0 16,-1-1 2-16,0-2 2 15,0 0-2-15,0-1-2 16,0-2 1-16,0 0-1 16,0-1 0-16,0-1 5 15,0-1-4-15,0 0 1 16,0 0-2-16,0 0 0 16,0 0 9-16,0 0-10 0,0 0 1 15,0 0 0 1,0 0 1-16,0 0 0 0,0 0-1 15,0 0-3-15,0 0 3 16,0 0 6-16,0 0-6 16,0 0-1-16,0 0-2 15,0 0 6-15,0 0 7 16,0 0-8-16,0 0-1 16,0 0 8-16,0 0-6 15,0 0-3-15,0 0 6 16,0 0-2-16,0 0-8 15,0 0-1-15,2 0 5 16,-2 0-5-16,0 0 5 16,0 0 0-16,0 0-5 15,0 0 12-15,0 0-5 16,0 0-2-16,0 0 0 0,0 0 0 16,0 0 0-16,0 0 0 15,0 0-1-15,0 0 5 16,0 0-6-16,0 0 2 15,0 0 0-15,0 0 23 16,2 0-12-16,-2 0 0 16,1 0 1-16,1 0-7 15,2 0 8-15,8 0-13 16,3-6 0-16,9 1-1 16,3-2 1-16,2-1-3 15,6 3 2-15,1-4 2 0,0 2 0 16,0 0-1-1,-4 1 0-15,-4-1-2 0,-4 3 2 16,-4 2 0-16,-3 0 3 16,-5 2 0-16,-5 0-3 15,-1 0-6-15,-5 0 6 16,2 0-5-16,-3 0 5 16,0 0 0-16,0 0-8 15,0 0 8-15,0 0-8 16,0 0-23-16,0 0-4 15,0 0 23-15,0 0-63 16,0 0-3-16,0 0-26 16,0 0-51-16,0 0-5 0,-4 0-366 15</inkml:trace>
  <inkml:trace contextRef="#ctx0" brushRef="#br3" timeOffset="1.33759E6">14275 7761 434 0,'0'0'115'0,"0"0"-51"15,0 0-24-15,0 0 9 16,0 0 38-16,0 0-48 15,-2 0 19-15,2 0-14 16,0 0-15-16,0 0 27 16,0 0-49-16,0 0 17 15,0 0 24-15,0 0-25 16,0-1-10-16,0-4 0 16,18-1-2-16,7-2 10 15,8-1-16-15,3-1-4 16,0 3 10-16,0-2-9 15,1 1-2-15,2-2-2 16,1 1 2-16,-3 1 7 16,-1 1-7-16,-5 0 0 0,-1-1-2 15,-3 2 4-15,1-2-2 16,-2 2 0-16,-4 1 8 16,-1 1-6-16,-5-1-2 15,-5 3 0-15,-1-1-1 16,-1 3 5-16,-4 0-4 15,-1 0 0-15,-1-2 0 16,2 2-13-16,-1 0 13 16,-1 0 0-16,0 0-2 15,1 0 4-15,-3 0-4 16,1 0-2-16,0 0-55 16,-2 0 7-16,0 0-84 15,0 0-86-15,-6 0-119 0</inkml:trace>
  <inkml:trace contextRef="#ctx0" brushRef="#br3" timeOffset="1.33884E6">13754 7559 132 0,'0'0'500'15,"0"0"-440"-15,0 0-30 16,0 0 11-16,0 0 23 16,0 0 14-16,0 0-45 15,1 8-4-15,-1-8-5 16,0 3-10-16,0 2 0 16,0 2 5-16,0 7-2 0,0 1 35 15,0 3-24-15,2 2-8 16,2 2 3-16,1 0-8 15,0 0 13-15,1-2-28 16,-3-3 0-16,2-4 5 16,0-1-4-16,-1-4-1 15,-1-3 0-15,0-5-11 16,-1 0-10-16,0 0-65 16,9 0-28-16,1-7 11 15,6-12-223-15</inkml:trace>
  <inkml:trace contextRef="#ctx0" brushRef="#br3" timeOffset="1.33931E6">14108 7529 702 0,'0'0'87'0,"0"0"-62"16,0 0 41-16,0 0-40 16,0 0 25-16,0 0-24 15,-33 20-25-15,23-7 6 16,-1 0-4-16,4-1 0 0,1 0 13 16,2-3-15-1,4 1-2-15,0 0 7 0,0-2 2 16,0 1-14-16,2-3 5 15,10 0 0-15,2-1-1 16,2-1 1-16,2-1 0 16,-2-1 2-16,0 1 7 15,1 1-12-15,-5-1 6 16,-5 1-3-16,-1 0 10 16,-4 3-10-16,-2 1 5 15,0 6 7-15,0 0-12 16,-6 3 31-16,-9 0-16 15,-4 0-5-15,-2 0 17 16,1-1-24-16,1-5 2 0,8 1-1 16,2-7-4-16,5-2-1 15,1-3-73-15,2 0-82 16,-2 0-115-16</inkml:trace>
  <inkml:trace contextRef="#ctx0" brushRef="#br3" timeOffset="1.3421E6">13681 16629 650 0,'0'0'162'16,"0"0"-105"-16,0 0-16 0,0 0 31 15,0 0-24 1,0 0-13-16,0 0-1 0,-77 0-13 16,66 11-16-16,-1 2 24 15,-3 2-26-15,2 4 17 16,4 0-3-16,2-1-13 15,3-1 1-15,4 0-5 16,0-6 0-16,2-1-11 16,11-7 18-16,2-3-12 15,8 0 9-15,0 0-4 16,0-11 10-16,-4-2-10 16,-6-1-1-16,-6 1-6 15,-4-2 10-15,-3 3-7 16,0-2 1-16,0-3 3 0,-10 0-1 15,-3-2 1-15,0-1-4 16,-4-2-1-16,4 0 2 16,0 1-7-1,5-1 3-15,4 3 4 0,4 1-6 16,0 1 8-16,0 3-8 16,7 1-1-16,7 2 10 15,3 2-1-15,3 5-11 16,-2 0 10-16,3 2-8 15,-4 2 8-15,-2 0-10 16,0 0 8-16,-4 12 0 16,-5 5 1-16,1 2 2 0,-4 3 1 15,-3 1 29-15,0 0-13 16,0-2-11 0,-6-3 22-16,2-2-25 0,4-5-2 15,0-4-44-15,3-5-91 16,13-2-123-16</inkml:trace>
  <inkml:trace contextRef="#ctx0" brushRef="#br3" timeOffset="1.34252E6">14017 16391 673 0,'0'0'91'16,"0"0"-84"-16,0 0 13 16,0 0 31-16,0 0 7 15,0 0-50-15,71-59 2 16,-57 57 4-16,-5 2-9 16,-1 0 5-16,-2 0-10 15,-1 0 5-15,-2 5 5 16,-1 6 6-16,-2 4 9 15,0 1 25-15,0 4-15 16,0 4 4-16,0 0 4 16,-5 5-19-16,-1 0 21 0,1-1-44 15,-2 2 18-15,3-7-15 16,-1 0 1-16,1-4-1 16,1-5-4-16,3-1 0 15,-2-3-4-15,2-3 4 16,0 0-11-16,0-2-12 15,0 0-34-15,0-2-33 16,0 3-11-16,0-5-93 16,0-1-97-16</inkml:trace>
  <inkml:trace contextRef="#ctx0" brushRef="#br3" timeOffset="1.34375E6">13065 16295 566 0,'0'0'99'15,"0"0"-62"-15,0 0 29 16,0 0 39-16,0 0-24 16,0 0-76-16,-3 12 4 15,3 11 9-15,0 8 10 16,0 3 4-16,0 4-2 15,0 5-9-15,7 1 18 16,0 1-17-16,-2 2 7 16,1 2-3-16,-4 0-24 15,-1-2 19-15,1-2-21 16,-2-3 0-16,0-5 5 16,3-5-5-16,-2-4 0 0,2-5-1 15,2 0 7-15,-2-6-10 16,0 1 4-16,1-1 0 15,1-2 4-15,-2 0-4 16,-3-2 0-16,4-2-5 16,-2-1 11-16,1-4-12 15,0 0 6-15,-2 2 0 16,1-8-2-16,-2 3 2 16,1-3 0-16,-1 0-8 15,0 2 16-15,0-1-6 16,0-1-2-16,0 0 3 0,3 0-9 15,4 0 6-15,4 0 0 16,7 0 9-16,4 0-6 16,7 0 5-16,4-6 2 15,-2-5-9-15,7 3 13 16,3-2-14-16,0 2 0 16,6-4 3-16,1 3 2 15,4 0-4-15,1 1-1 16,1 0 1-16,-1 1-1 15,-3 0 0-15,2 0 1 16,-2 0-3-16,0 1 7 16,-1 1-7-16,-4 1 2 0,-6 1 0 15,-5-1 4 1,-7 1-2-16,0-1-2 0,4-6 17 16,6-2-16-16,5-1 9 15,2-1-10-15,-1 2 0 16,-4 2-1-16,-3 0 4 15,-8 5-3-15,-6 0 0 16,-8 4 0-16,-6-1-2 16,-5 2 2-16,-1 0 0 15,-1 0-12-15,-1 0 12 16,0 0 0-16,2 0-1 16,-2 0 5-16,0 0-9 15,1 0-4-15,-1 0-38 16,2 0 18-16,-2 0-51 15,0 2-13-15,0 5-59 0,0-2-97 16</inkml:trace>
  <inkml:trace contextRef="#ctx0" brushRef="#br3" timeOffset="1.34652E6">13368 15467 569 0,'0'0'91'0,"0"0"-22"16,0 0-26-16,0 0 20 15,0 0 10-15,0 0-18 16,0 0-8-16,0-9-45 15,0 9 6-15,0 0 12 16,0 0-10-16,0 0-10 0,0 0 0 16,0 5 0-16,-3 9-5 15,0 6 8-15,-4 5-3 16,1 5 20-16,-1 2-16 16,3 2-4-16,-2 2 4 15,0 3 7-15,0-3-12 16,0-2 10-16,0 0-9 15,2-4 5-15,-4 0-2 16,4-3-2-16,1 2-1 16,0-1 7-16,-2 1-5 15,2 4 3-15,-1-2-5 16,-1 1 0-16,-3 0 11 16,1-4-13-16,0 0 2 15,-1-3 0-15,3-2 11 16,-3 0-11-16,4-5 0 0,-1 0 7 15,-1-3-7-15,3-1 6 16,-3-2-6-16,3-1 0 16,0-2 17-16,-1-4-17 15,4 0 0-15,-2-4-1 16,2 1 7-16,0-2-5 16,0 0-1-16,0 0-14 15,0 0 9-15,0 0-29 16,0 0-14-16,0 0-10 15,0 0-73-15,0 1 16 16,5 2-43-16,-4-3-323 16</inkml:trace>
  <inkml:trace contextRef="#ctx0" brushRef="#br3" timeOffset="1.38201E6">13697 7799 435 0,'0'0'86'0,"0"0"-20"0,0 0-21 16,0 0-2-16,0 0 21 15,0 0 11-15,0 0-34 16,-4 3-12-16,4-3 23 15,0 0-29-15,0 0 26 16,-3 0-41-16,3 0 2 16,0 0 44-16,0 0-34 15,0 0-14-15,0 0-1 0,0 0-4 16,0 0 36 0,0 0-36-16,0 0 4 0,0 0 0 15,3 0-4-15,8 0 5 16,9-9-6-16,6-2 0 15,8 0 16-15,3-3-16 16,4-1 0-16,-1 1-2 16,1 1 4-16,-2 0-4 15,-3 1 2-15,-4 4 0 16,-7 0 3-16,0 3-3 16,-6 1-3-16,-5 0-1 15,-5 0 8-15,0 1-10 16,-2 1-7-16,-1-4-47 15,2-4-8-15,2 1-113 16,-4-5-35-16,-1 0-303 0</inkml:trace>
  <inkml:trace contextRef="#ctx0" brushRef="#br3" timeOffset="1.38311E6">12844 7688 263 0,'0'0'107'16,"0"0"-42"-16,0 0-13 16,0 0 68-16,0 0-43 15,0 0-17-15,-18 0-4 16,17 0 27-16,1 0-45 15,0 0 19-15,0 0-27 16,0 0-11-16,0 0 18 16,0 0-32-16,1-6-5 15,19-5-3-15,8 0 3 16,9-4 16-16,5 1-16 16,1 4 5-16,-5 4-8 0,-7 5 3 15,-6 1-6-15,-7 0 4 16,-4 11 0-16,-2 4-1 15,-6 6 1-15,-5 3 2 16,-1 4 6-16,0 1-3 16,0 3 0-16,-3-3 27 15,-3-2-24-15,0-4 7 16,2-4-9-16,2-5-4 16,2-6 13-16,0-5-13 15,0-3-11-15,5 0-73 16,13-11-46-16,4-14-119 15</inkml:trace>
  <inkml:trace contextRef="#ctx0" brushRef="#br3" timeOffset="1.38339E6">13375 7582 693 0,'0'0'134'16,"0"0"-68"-16,0 0-14 16,0 0 1-16,0 0-19 15,0 0-34-15,0-3-5 0,0 16 5 16,7 5 25 0,2 4-23-16,-1 3 20 0,-2 3 14 15,-1 2-31-15,-1-1 8 16,2-1-13-16,-3 0-5 15,1 1 2-15,1 0-82 16,-1-1-69-16,0 0-114 16</inkml:trace>
  <inkml:trace contextRef="#ctx0" brushRef="#br3" timeOffset="1.38401E6">13144 8721 470 0,'0'0'242'16,"0"0"-201"-16,0 0 11 15,0 0 36-15,0 0 4 16,0 0-31-16,6 0-39 15,4 0-4-15,11-6 1 0,10-10 8 16,7-2 4-16,7-3-27 16,2-3-1-1,1 1 13-15,-2 2-12 0,0 0 2 16,-5 6-6-16,-5-1 7 16,-8 7-18-16,-9 2 11 15,-5 3-2-15,-6 2-13 16,-2 2-20-16,-2 0-20 15,-1 0-44-15,0 0-59 16,-3 8-56-16,0 6-400 16</inkml:trace>
  <inkml:trace contextRef="#ctx0" brushRef="#br3" timeOffset="1.38522E6">13598 10275 248 0,'0'0'454'0,"0"0"-412"16,0 0-28-16,0 0-12 16,0 0 39-16,0 0 28 15,0 0-41-15,1-4 26 16,-1 4-24-16,0 0-19 16,0 0 21-16,3 0-30 15,-1 3-1-15,5 10 24 0,0 5 1 16,1 5 16-16,0 1-29 15,0 2 0-15,0 1 11 16,-1 0-6 0,2-2 0-16,-3-4-12 0,0-4 1 15,-1-4 0-15,-2-6-7 16,0-3 0-16,-2-1-8 16,3-3-40-16,2 0-24 15,5-18-15-15,2-10-163 16</inkml:trace>
  <inkml:trace contextRef="#ctx0" brushRef="#br3" timeOffset="1.38567E6">13962 10164 588 0,'0'0'196'16,"0"0"-186"-16,0 0-6 16,0 0 62-16,0 0 12 15,-81 42-34-15,75-32-36 16,0-2 25-16,5 0-30 16,1-3 8-16,0 1-10 0,0-1 7 15,0 0-1-15,10-1-7 16,2 0 0-16,3 0 5 15,0-1 4-15,0 3-10 16,-2 0 1-16,-2 1 0 16,-1 0 2-16,-1 4-2 15,-3 0 3-15,-3 3 0 16,0 0-2-16,-3 0 20 16,0 2-15-16,0 1 9 15,-6 3 14-15,-8 1-22 16,-2 0 9-16,-1-4 7 15,3-4-22-15,3-6-2 16,1-4 0-16,2-3-9 0,1 0-19 16,-1 0-40-1,0-4-98-15,3-4-132 16</inkml:trace>
  <inkml:trace contextRef="#ctx0" brushRef="#br3" timeOffset="1.38877E6">12017 11740 610 0,'0'0'79'16,"0"0"-10"-16,0 0-44 15,0 0 19-15,0 0 6 16,0 0-30-16,0 0 11 16,-5-10-28-16,10 7-3 15,12-2 38-15,6-2-10 16,2-3-4-16,4 1-1 15,2-2-22-15,0-1 41 16,4 1-41-16,2 1 10 16,-2 1 2-16,0-1-12 15,-4 0 0-15,0 2-1 0,-2-1 0 16,-4 1 2-16,-1-1-2 16,-4 2 0-16,-3 1 1 15,-8 2 4-15,-4 3-4 16,-4 1-1-16,-1 0-30 15,0 0-3-15,0 0-63 16,-1 0-39-16,-16 0-31 16,-10 0-383-16</inkml:trace>
  <inkml:trace contextRef="#ctx0" brushRef="#br3" timeOffset="1.38982E6">11501 11160 458 0,'0'0'248'16,"0"0"-206"-16,0 0 8 16,0 0-20-16,0 0 5 15,0 0-2-15,7-4-29 16,-3 4 15-16,2 9 31 16,3 8-18-16,3 2 17 15,-1 3-21-15,-1 5-11 16,2 2 23-16,-2-3-38 15,1-1 10-15,-1-1-12 16,-2-5 3-16,1-3-6 16,-1-7 3-16,0 0-20 0,0-6-40 15,3-3-47-15,6 0 19 16,1-14-67-16,0-7-227 16</inkml:trace>
  <inkml:trace contextRef="#ctx0" brushRef="#br3" timeOffset="1.39016E6">11860 11193 104 0,'0'0'556'0,"0"0"-491"16,0 0 7-16,0 0-68 15,0 0 1-15,-96 33 55 0,80-20-10 16,6-2-28-16,5-1-10 15,5-1-9-15,0-3 11 16,5-1-14-16,17 0 0 16,8-5-5-16,4 0 11 15,2 0-6-15,0 1 0 16,-3 2 1-16,-8 6-4 16,-4 4 11-16,-9 3-8 15,-2 4 0-15,-7 1 0 16,-3 3 0-16,0 2 0 15,-10 3 15-15,-7-1-9 16,-1 0-6-16,2-2-1 0,1-5-14 16,4-7-118-1,8-13-117-15</inkml:trace>
  <inkml:trace contextRef="#ctx0" brushRef="#br3" timeOffset="1.39089E6">13556 10507 479 0,'0'0'159'16,"0"0"-132"-16,0 0 14 0,0 0 21 15,0 0-2-15,0 0-2 16,-9 4-39-16,12-4 25 15,12-4 3-15,6-6-24 16,8-3 31-16,6-4-34 16,2-1 0-16,6-1-2 15,-1 4-11-15,1 3-6 16,-1 0-1-16,-3 4 3 16,-5 1-8-16,-5 0 5 15,-6 2-3-15,-5-1 0 16,-6 3-27-16,-6 1-20 15,-6-1 0-15,0 0-58 16,-6 0 15-16,-18-1-578 0</inkml:trace>
  <inkml:trace contextRef="#ctx0" brushRef="#br3" timeOffset="1.39162E6">13330 9961 491 0,'0'0'138'16,"0"0"-74"-16,0 0-17 0,0 0 17 16,0 0 23-16,0 0-56 15,-4-3 22-15,-5 3-26 16,-1 4-22-16,-5 7 26 15,1 2-29-15,0 4 13 16,-2 3-1-16,2 2-8 16,-1 4 23-16,0 1-27 15,3 1-2-15,2-3 16 16,5 0-3-16,2-8-15 16,3 0 4-16,0-5-1 0,6-3-1 15,6-3-5-15,6-2 5 16,1-1 6-16,3-3-6 15,-1 0-6-15,-7 0 4 16,-8 0-37-16,1 0 23 16,-7 0-4-16,0 0 3 15,0 0 12-15,0 0-18 16,0 4 9-16,0-3 11 16,-7 1-32-16,1 1 16 15,2 0 11-15,4 1-54 16,0 0-33-16,0-4-14 15,10 0-83-15,8 0-116 16</inkml:trace>
  <inkml:trace contextRef="#ctx0" brushRef="#br3" timeOffset="1.39218E6">13559 9997 499 0,'0'0'144'0,"0"0"-34"15,0 0-57-15,0 0 44 16,0 0 3-16,0 0-63 0,-14-15 7 16,14 15-27-1,0 0-12-15,-1 0 17 0,-1 0-22 16,1 5 0-16,-3 11 4 15,2 2 8-15,2 1 5 16,0 1-17-16,0-5 6 16,0-4-5-16,7-1 1 15,1-5-2-15,-1 0 5 16,1-5-5-16,3 0-2 16,2 0 2-16,2-10 0 15,1-5 18-15,-3-2-17 16,-4 1-1-16,-3 1 0 15,-1 2 1-15,-5 2 3 16,3 2-4-16,-3 6 0 16,0 0 10-16,0 3-9 0,0 0-1 15,0 0 3-15,0 0-1 16,0 0 9-16,0 0-11 16,0 17 0-16,0 3-8 15,0 6 8-15,0 1 0 16,0-1 8-16,0-1 6 15,0 1-14-15,0-4 0 16,4 0 0-16,2-5-16 16,-3 1-10-16,2-2-42 15,-1 0-39-15,-4-3-109 16,0-4-195-16</inkml:trace>
  <inkml:trace contextRef="#ctx0" brushRef="#br3" timeOffset="1.3945E6">11648 11450 376 0,'0'0'45'0,"0"0"-38"16,0 0 92-16,0 0 30 15,0 0-48-15,0 0-25 16,0 0-51-16,-20 1 43 15,20-1-46-15,0 0 10 0,0 0-3 16,14-1-8 0,10-10 38-16,6-6 30 0,9-2-61 15,-1 1 21-15,-1 0-29 16,-4 2 0-16,-7 2 3 16,-2 4-1-16,-7 1-2 15,-3 2 0-15,-4 3-28 16,-4 0 23-16,-3-2-64 15,-1-2-33-15,-2-1-48 16</inkml:trace>
  <inkml:trace contextRef="#ctx0" brushRef="#br3" timeOffset="1.39521E6">11087 10903 4 0,'0'0'451'16,"0"0"-338"-16,0 0-98 15,0 0 75-15,0 0-31 16,0 0-16-16,-44-38-5 0,33 38-30 16,-5 0 4-16,2 12 30 15,-1-1-36-15,3 2 14 16,3 0-3-16,3-1-10 15,2 0 6-15,4-3-13 16,0 1 0-16,0-2-9 16,9-1 9-16,7-2 0 15,4-1 7-15,2 0 5 16,-4 0-11-16,-2 2-1 16,-5 2 0-16,-4 3-6 15,-2 2 10-15,-5 2-4 16,0 2 26-16,0 4-21 15,-5 0 24-15,-8 0-24 0,-2-3-4 16,3-4 23 0,3-4-24-16,4-3 0 0,3-6 1 15,2-1 2-15,0 0-6 16,0 0-34-16,13-18-61 16,4-7-104-16,2-7-404 15</inkml:trace>
  <inkml:trace contextRef="#ctx0" brushRef="#br3" timeOffset="1.39552E6">11295 10773 524 0,'0'0'133'16,"0"0"-133"-16,0 0 0 16,0 0 51-16,0 0 12 15,0 0 10-15,35 69-38 16,-27-46-22-16,-2 4 65 16,0 1-70-16,-1 0 7 15,3 1-15-15,0-5 16 16,1 3-17-16,2-5 1 15,3 2-27-15,2-1-43 16,1-2-100-16,-3-4-214 0</inkml:trace>
  <inkml:trace contextRef="#ctx0" brushRef="#br3" timeOffset="1.39679E6">13926 13718 674 0,'0'0'75'0,"0"0"-66"0,0 0-3 16,0 0 36-16,0 0 50 15,0 0-80-15,0 0-1 16,37-11 52-16,-9 3-38 16,2-1 4-16,3-2 9 15,6 2-26-15,-2-2 19 16,3 0-21-16,2 4-8 16,-5-3 15-16,-4 3-17 15,-5 3 0-15,-8-1-2 16,-7 4 7-16,-5-1-5 15,-5 2 0-15,-2 0-26 16,-1 0 6-16,0 0-58 16,0-3-28-16,0-5-46 15,-7-5-485-15</inkml:trace>
  <inkml:trace contextRef="#ctx0" brushRef="#br3" timeOffset="1.3972E6">14202 13126 538 0,'0'0'150'0,"0"0"-148"15,0 0 7-15,0 0 4 16,0 0 85-16,0 0-33 16,0 43 3-16,0-25-24 15,0 0-13-15,0 3 29 16,0-1-50-16,0 2 11 15,1-2 0-15,5 1-16 16,-2-1-2-16,2-2-3 16,1-2 6-16,-1-4-10 15,1-3 4-15,-1-4-8 16,4-5-29-16,2 0-38 0,7-8-30 16,-1-15-129-16</inkml:trace>
  <inkml:trace contextRef="#ctx0" brushRef="#br3" timeOffset="1.39769E6">14522 13029 703 0,'0'0'99'16,"0"0"-97"-16,0 0 49 16,0 0 23-16,0 0-39 15,0 0 3-15,-31 33-38 16,18-16 27-16,1 2-11 16,1-2-15-16,1-2 37 15,5 0-38-15,4-5 7 16,1 0-1-16,0-1-6 15,0-2-2-15,3 0-2 16,12-2 4-16,0 0 5 16,2-2-5-16,2 0 0 0,0 0 13 15,-2-2-13-15,-4 4 0 16,-3-1-7-16,-1 1 17 16,-3 0-15-16,-3 2 5 15,-2 3 0-15,-1 3 14 16,0 5-8-16,0 2 4 15,-9 1 13-15,-5 2-21 16,-2-4 14-16,2 2-12 16,2-4 1-16,0-4-2 15,5-1-3-15,0-3-25 16,4-1-72-16,-2-7-152 16,-3-1-435-16</inkml:trace>
  <inkml:trace contextRef="#ctx0" brushRef="#br3" timeOffset="1.42626E6">13021 16286 132 0,'0'0'247'16,"0"0"-165"-16,0 0 19 15,0 0-54-15,0 0 22 16,0 0-14-16,0 0-23 16,0 0-13-16,-4 0-16 15,4 0 29-15,0 0-30 16,0 0 14-16,0 0 19 15,0 0-35-15,0 0 8 16,0 0-8-16,0 0 6 16,0 0-12-16,0 0 6 15,0 0 0-15,0 0-5 16,0 0-1-16,0 0 5 16,0 8-3-16,0 3 4 0,0 3-2 15,3 2 2 1,5 2 0-16,-2 2 7 0,-2 1-5 15,4 4-1-15,-3-1 9 16,4 0-8-16,0 2 22 16,-1-2-23-16,1 1 0 15,-3-1 16-15,3 0-3 16,-2 1-4-16,-2-2-9 16,2 1 4-16,-2-1 9 15,-2-2-11-15,1-1 6 16,-2-2 2-16,1 0-10 15,0-3 5-15,-2-1-6 16,1-2 0-16,-1 0 7 16,2-3-3-16,-2 2-4 15,2-2 1-15,-2 1 1 0,1 0 0 16,1-5-2-16,-1 1 0 16,1-2 1-16,-1 0-1 15,-2-1-1-15,1-3 0 16,1 3-32-16,1-1-33 15,-2-1-22-15,1-1-70 16,-2 0-151-16</inkml:trace>
  <inkml:trace contextRef="#ctx0" brushRef="#br3" timeOffset="1.46639E6">16551 17148 264 0,'0'0'31'16,"0"0"-11"-16,0 0 4 15,0 0 46-15,0 0-23 16,0 0 3-16,0 0 51 15,36-6-29-15,-36 4-17 0,0 2 17 16,0 0-23-16,0 0 5 16,0 0-16-16,0 0-12 15,0 0 27-15,0 0-38 16,0 0 12-16,0 0 6 16,0 0-25-16,-5 0 4 15,-7 0-12-15,-3 3 0 16,-5 6 8-16,-1-1-8 15,0 1 0-15,-2 0 0 16,1-3 4-16,-1 1-7 16,0 0 3-16,0 0 0 15,4 0 1-15,-1-1-1 16,3 0 0-16,0 1 0 0,-2-3 5 16,0 0 3-16,0-2-8 15,-1 5 2-15,-4-3 1 16,1 2-3-16,-1-3 0 15,-2 4-1-15,-1-2 2 16,-1 0-1-16,-2 4 0 16,-2-5 1-16,0 2 3 15,-1 1-4-15,-2 0 0 16,1 1 1-16,-5-3 5 16,2 2 1-16,-2-2-7 15,-1 2 3-15,0-2-8 16,1-1 21-16,2 1-13 15,-2-2 3-15,6-2-6 16,2 1 1-16,4-2-3 0,4 2 5 16,0-2-5-16,-1 2 2 15,2 0-3-15,0-1 3 16,0 3 1-16,0-4 0 16,2 3-2-16,-2 3 3 15,1-3-12-15,-1 2 9 16,-1-2 1-16,-4 0-2 15,2 0 11-15,0 0-18 16,-3 0 8-16,5-3 1 16,-1 5-1-16,0-3 3 15,-1-1-2-15,-3 1 0 0,-1-1 5 16,-3 1-5 0,2 2 0-16,1-4 1 0,2 2-12 15,6 1 11-15,1-1 0 16,-1 1-4-16,1-2 6 15,0 1-3-15,-1 0 1 16,1 0 0-16,1-2 1 16,0 2-1-16,0-2-3 15,3 2-3-15,4-1 10 16,5-1-10-16,-2 2 6 16,4-2 0-16,-1 0 2 15,0 2 4-15,-1-2-6 0,1 0 0 16,-3 0 0-1,1 0-4-15,1 2 4 0,3-1 0 16,2-1 5-16,-1 0-5 16,-3 3-13-16,-2-2 11 15,-1 2-6-15,1-1 9 16,2-2-2-16,-1 1 2 16,2 3-3-16,-4-1-1 15,2-2-19-15,1 1-4 16,3-2 1-16,-1 0 12 15,3 0-34-15,-6 0-91 16,1 0 34-16,0-6-343 16</inkml:trace>
  <inkml:trace contextRef="#ctx0" brushRef="#br3" timeOffset="1.46702E6">14722 17145 589 0,'0'0'83'16,"0"0"-82"-16,0 0-2 0,0 0 6 15,0 0 30-15,0 0 7 16,-1 0-2-16,-7 0 9 16,1 7-6-16,-4-3-1 15,-2 2 1-15,-1 1 0 16,-5 4-6-16,0-3-37 16,-3 2 1-16,-3 0 23 15,-3 0-20-15,0 1 6 16,-2 4-10-16,2-1 9 15,1-4 4-15,3 0-13 16,6 0 0-16,2-1-5 16,2-1 10-16,5 1-8 15,-3 0 3-15,5 1 0 0,-1 2-8 16,0 0 8 0,5 1 0-16,-4 1-3 0,3-1 0 15,-2 3 2-15,3-1-3 16,1-1 4-16,-3-1-12 15,5 1 12 1,0-4-4-16,0 1 1 0,0 2 4 16,0-1-1-16,0 4 0 15,4 1 0-15,5 0-5 16,5 0 5-16,5-1-2 16,5 0 2-16,7-1-6 15,6-3 6-15,8 1-5 0,6-6 12 16,4 0-14-1,3-1 4-15,0 1-8 16,-1 0-15-16,1-1-108 0,-9-4-67 16</inkml:trace>
  <inkml:trace contextRef="#ctx0" brushRef="#br3" timeOffset="1.47014E6">324 1472 507 0,'0'0'118'16,"0"0"-55"-16,0 0-22 16,0 0 26-16,0 0 37 15,0 0-19-15,0 0-26 16,0 0 6-16,0 0-32 15,0 0 34-15,0 0-35 16,0-2-3-16,0-15 29 16,0-10-54-16,3-7 10 0,1-2-14 15,4 0 0-15,-5-1-5 16,4-5 5-16,-2 3-1 16,-1 1-6-16,1 8-13 15,-1 11 18-15,-1 7 2 16,-1 7 0-16,-2 3-15 15,4 2-1-15,1 0-26 16,4 13 2-16,3 7 25 16,1 2 15-16,4-2 0 15,-4-4 6-15,0-7-7 16,-1-3 1-16,-1-6 0 16,2 0-3-16,-1 0 10 0,7-14-9 15,-2-7 2-15,2-6-34 16,-4-3 32-1,-3 2-20-15,-3 2 17 0,0 9 1 16,-3 4 4-16,-3 7-1 16,-3 6 1-16,0 0 0 15,1 0-3-15,1 6-14 16,2 14 9-16,4 13 7 16,-2 5 2-16,1 0 10 15,-4 1-11-15,0-4 1 16,-3-4 10-16,3-7-11 15,2-6-21-15,2-7-73 16,5-11-130-16,0 0-131 16</inkml:trace>
  <inkml:trace contextRef="#ctx0" brushRef="#br3" timeOffset="1.47069E6">785 1185 711 0,'0'0'91'0,"0"0"-55"16,0 0-23-16,0 0 18 16,0 0-11-16,0 0 20 15,-57 76-32-15,72-68-8 16,9 0 11-16,1-5-6 16,5-3 4-16,-3 0-9 15,0-1 10-15,-6-9-10 0,-8 0 0 16,-7 0-14-16,-3 0 13 15,-3 0-5-15,0-3 0 16,-12 1-19-16,-4-4 25 16,-5 0-12-16,3 4 12 15,5 6 0-15,2 3 4 16,5 3 4-16,0 0-11 16,2 0 3-16,-2 7-3 15,1 6-13-15,2 0 15 16,3-1 1-16,0-2-5 15,0-5 13-15,8-2-16 16,5-3 8-16,7 0 0 16,2-6-4-16,1-13 9 0,-1-3-5 15,-6-2 9-15,-1 0-3 16,-8 1-2-16,-4 3-4 16,-3 0 7-16,0 3 8 15,-4 0 5-15,-9 3 8 16,-3 1-8-16,3 4-18 15,3 2 26-15,2 4-6 16,1 2-17-16,4-1-1 16,3 2-4-16,0 0-14 15,0 0-52-15,0 0-124 16,13 0-24-16,10-3-158 16</inkml:trace>
  <inkml:trace contextRef="#ctx0" brushRef="#br3" timeOffset="1.47099E6">1170 824 730 0,'0'0'133'15,"0"0"-58"-15,0 0 11 16,0 0-20-16,0 0-36 16,0 0 5-16,-63-13-34 15,51 30 0-15,-3 10-1 16,3 4 6-16,-2 6-2 15,7-1-4-15,4 0 4 16,3-4 3-16,0-7-7 16,0-4 0-16,10-9-1 15,7-4 6-15,0-3-2 0,2-5-3 16,6 0 0-16,2-3 7 16,1-10-7-16,-2-1-4 15,1 2-8-15,-5 1-65 16,-1 0-50-16,-4-1-181 15</inkml:trace>
  <inkml:trace contextRef="#ctx0" brushRef="#br3" timeOffset="1.47649E6">18834 17548 596 0,'0'0'141'0,"0"0"-95"16,0 0-23-16,0 0-15 15,0 0 85-15,0 0-11 16,0 0-44-16,-1 0 26 16,2-7-33-16,15-8-9 15,6-8 25-15,5-4-39 16,-2-2-5-16,6-4-2 16,-5 2 1-16,-8-3 14 15,-2 4-16-15,-7 8 3 16,-6 3-5-16,-1 11 2 15,-2 6 0-15,0 2-1 16,0 0-8-16,0 0 5 16,0 0-7-16,-3 4-22 0,-5 11 29 15,0 3-3-15,0 2 7 16,5 0-4-16,0 1 10 16,3-1-11-16,0 0 5 15,4-3-4-15,11-2-4 16,3-4 7-16,3-1-5 15,4-3 5-15,-1-4 2 16,0-3-3-16,-6 0 2 16,-1 0 0-16,-7 0-2 15,-4 0 2-15,-5 0 0 16,2-3 1-16,-1-5 2 16,-1-3-2-16,3-3-1 0,-1-3 0 15,3-2-3-15,1-1 3 16,7-2 0-16,0 3-3 15,6-1 3-15,0 3-3 16,1 8 2-16,0 4-4 16,-3 5 4-16,-2 0-14 15,-1 0 3-15,0 12 1 16,-5 2-6-16,2 6 17 16,-4 1 0-16,-2 1 4 15,-3 0-8-15,-3-1 4 16,0 2 0-16,0-5 3 15,0-4 1-15,0-3-4 16,0-6-4-16,0-3 4 0,0-2 9 16,0 0 1-16,3 0-10 15,8-14 0-15,6-8-28 16,5-2 20-16,2 2-9 16,-3 8-45-16,-1 3 57 15,-4 5-15-15,-4 6 20 16,0 0 0-16,-1 0-6 15,2 0 4-15,-3 0 2 16,3 2-9-16,1 6 5 16,-1-1 8-16,2-4 9 15,2 0-13-15,-2-3 12 16,-2 0-11-16,-1 0-1 0,0-6 9 16,-2-5-9-16,1-2 8 15,-1 1-8-15,-4-1 0 16,-1 1 4-16,-2-2-4 15,-2 2 0-15,4-1 0 16,1-1 6-16,1 2-6 16,8-2 0-16,4-2-6 15,5 2-4-15,2 2 7 16,0-1-16-16,1 2 19 16,-1 4-9-16,-6 2 9 15,-1 3 0-15,-6 2 0 16,-7 0 1-16,-2 0-12 15,-4 0 11-15,0 0 0 0,0 0 4 16,0 0-1 0,-12 0 20-16,-7 5 19 0,-3 2-42 15,-4 0 33-15,1 1-28 16,-1 3 3-16,4 1 21 16,3 2-22-16,5-1 0 15,2 4-7-15,2-2 1 16,6 1-7-16,4 4 6 15,0 1 0-15,0-1-3 16,19-1-1-16,3 1 4 16,7-5 0-16,-3-1 0 15,3-4-4-15,-2-3 4 0,-2-3 0 16,0-4 22 0,0 0-22-16,-3 0 5 0,1 0 20 15,1-7-24-15,-3-2 26 16,2-4-11-16,-1-1-9 15,-1 2 12-15,0-3-18 16,0-1 0-16,-2-4-2 16,1-2 4-16,-4 0-2 15,-3-5-1-15,2-1-1 16,-4-1-6-16,-5 0-1 16,-1 2-4-16,-5 5 9 15,0 5-5-15,0 3 8 16,-13 4-11-16,-1 3 11 0,0 0-5 15,-1 4 5 1,5 1 0-16,3 2-1 0,3 0 6 16,4 0-17-16,0 0 12 15,0 0-22-15,0 4 14 16,0 6-2-16,4 2 7 16,13-3 0-16,-2-1 3 15,7 0 5-15,2-4-5 16,3 1 0-16,1-5 0 15,-2 3 3-15,0-3-3 16,-3 0 6-16,0 0 6 16,-4 0-10-16,-7 0-2 15,-3 0 0-15,-5 0 0 16,-4 0 0-16,0 0-11 0,0 3 11 16,0 6-1-16,0 5 1 15,-4 4 5-15,-3 0-4 16,0 4 22-16,-2 2-16 15,2-2 8-15,7 1-15 16,0-2 2-16,0-2-1 16,0-4-1-16,14-2-5 15,2-4 0-15,9-2 9 16,1-5-4-16,4-2 9 16,0 0-1-16,-2 0 2 15,-1-9-2-15,-4-1-1 16,-1-3-1-16,-4-1-5 15,-4 4 6-15,-4 0 5 16,-3-1-9-16,-5 6 17 16,2-4-20-16,-4 8 2 0,0-3 3 15,0 4 2-15,0 0-14 16,0 0 5-16,0 0-8 16,0 0 5-16,0 2 5 15,0 4 0-15,-4 5-9 16,2 0 12-16,2-1-7 15,0 0 1-15,0-2 1 16,8-1-10-16,5-3 12 16,5-1 0-16,3-3-5 15,3 0 7-15,3 0-2 16,1-5 9-16,1-5-8 16,-6-2 0-16,-2 3-1 0,-6 4 0 15,-6 1-8-15,-5 4-5 16,-2 0-2-16,-2 0 11 15,0 0-29-15,-2 4 18 16,-14 12 11-16,1 2 4 16,-2 0-1-16,3 2 0 15,2-2 1-15,6 1 0 16,3-4 15-16,3-1-22 16,0-4 7-16,0-3 0 15,8-4-6-15,6-3 12 16,3 0-6-16,2 0 7 15,1-2-6-15,-4-6-1 16,-5 0 5-16,0-1-5 0,-5 0 7 16,-4-2-7-1,-1 3-11-15,-1-1 0 0,0 4-8 16,0-2 15-16,-4 5-6 16,-1 2-23-16,2 0 29 15,-1 0-2-15,3 0-2 16,1 0-7-16,0 6 4 15,0 2 6-15,0 0 0 16,5-4 5-16,7-1-6 16,2-3 6-16,5 0 0 15,3 0 16-15,4-7-12 16,-1-6 8-16,-1-6-12 0,0 0 0 16,-2-1 4-16,2 0 15 15,-3 0 7-15,0 0-1 16,-3-2-13-16,-3 3 10 15,-5-1-17-15,0 8 10 16,-5-1 1-16,0 4-2 16,-2 5 7-16,0-1-17 15,1 2 3-15,2-2-4 16,1 1-3-16,-1 3 0 16,2-1-9-16,1 2 8 15,0 0-2-15,0 0 0 16,-2 0-11-16,2 0 11 15,-6 0-14-15,-2 0 9 16,-1 0 7-16,0 0 2 16,0 0 7-16,0 0-6 0,0 0 4 15,0 0 13-15,0 0-16 16,0 0 0-16,0 0 4 16,0-1-7-16,0 1-4 15,0-2-43-15,0 2-60 16,0 0-131-16,0-3-552 15</inkml:trace>
  <inkml:trace contextRef="#ctx0" brushRef="#br3" timeOffset="1.47768E6">21348 17268 744 0,'0'0'153'0,"0"0"-105"16,0 0 21-16,0 0-23 16,0 0 1-16,0 0-39 15,25-89-2-15,-11 62 15 16,-2-2-20-16,-2-4-1 15,-6 2 1-15,-4 0 3 16,0 5 3-16,-3 7-7 0,-10 6 0 16,0 6-5-16,6 5 5 15,0 2-5-15,4 0-3 16,3 0-9-16,0 9 3 16,0 8-8-16,0 3 21 15,0 6-9-15,10 0 10 16,3 2 0-16,1 1 0 15,-5 4 2-15,2-2 6 16,-6-1-8-16,-4-2 1 16,-1-3 9-16,0-3-8 15,0-5-2-15,0-6 9 16,0-5-9-16,0-6-7 0,0 0-50 16,3 0-17-16,10-9 54 15,9-10-19-15,4 1 15 16,-4 3 15-16,-1 1 6 15,-3 5 0-15,-1 1 3 16,-1 5 0-16,-3-3 40 16,1 0-14-16,-4 1 11 15,2-3-1-15,1 0-30 16,1-2 15-16,-1-2-21 16,-2 0 3-16,-4 3-10 15,-2 3 16-15,-4 4-8 16,-1 2-1-16,0 0 10 15,0 0-6-15,-9 8-4 16,-3 6 0-16,-1 3-3 0,3-1 3 16,2-1 0-16,6-3 2 15,2-3 2-15,0-2-8 16,5-6-4-16,13-1 8 16,9 0 15-16,1-1-15 15,4-10 3-15,-4 1-9 16,-3 0 19-16,-1 1-14 15,-9 2 1-15,-3 3 0 16,-7 1-10-16,-5 3 19 16,0 0-9-16,0 0 0 15,0 0 1-15,-8 6 1 0,-8 9-2 16,-2 4 0 0,3 1 3-16,6-3 0 0,1-1-3 15,8-6 0-15,0 0-4 16,0-5 3-16,14 0 0 15,4-5 1-15,3 0-2 16,0 0 14-16,2 0-12 16,-8-10 7-16,1 0-6 15,-7 0-1-15,-2-6 7 16,0 3-2-16,-4-1-6 16,1 1 9-16,-2 4-6 15,1 1 1-15,-2 5 0 16,-1 3-5-16,0 0 2 15,0 0-19-15,0 6 11 16,0 14-1-16,0 11 9 0,0-1 6 16,0 5-3-16,-13-1-1 15,-1-2-2-15,-3-1 4 16,-1-2 0-16,-5-3-3 16,3-6-1-16,1-3 8 15,6-9-4-15,9-5-2 16,4-3-2-16,0 0 1 15,0-4 5-15,10-15-6 16,10-2-1-16,5-3-4 16,3 2 2-16,0-3-13 15,1 4-48-15,-2 1-81 16,-5 5-168-16</inkml:trace>
  <inkml:trace contextRef="#ctx0" brushRef="#br3" timeOffset="1.47962E6">22735 17006 726 0,'0'0'179'16,"0"0"-75"-16,0 0-71 16,0 0 4-16,0 0-21 15,0 0-6-15,-103 30 22 16,78 1-32-16,5 0 0 0,8 0 6 15,9-3-1 1,3-4-2-16,0-3-3 0,17-2 0 16,7-6 11-16,12-6-10 15,4-4 3-15,5-3-2 16,-2 0 5-16,-6-15-7 16,-9-2 10-16,-5-4-7 15,-13 1 3-15,-7 1-6 16,-3-1-4-16,0 1-13 15,-9 2 8-15,-7 5 6 16,1 5-3-16,0 3 5 16,6 4-8-16,1 0 9 15,2 0-8-15,2 4 5 16,0 6-5-16,1-1 7 0,3 7-11 16,0-5 11-16,0 1-13 15,16-1 12-15,4-1 2 16,4-4-7-16,4-2 17 15,0-4-16-15,0 0 6 16,-1 0-10-16,-5-9 5 16,-5-2-4-16,-6-2-1 15,-1 0 9-15,-1-3-2 16,-2 1 0-16,1-4 3 16,-2-1-18-16,3 1 10 15,0 0-22-15,7 4-7 16,3-1 31-16,1 5-38 15,5 4 15-15,-2 2 16 0,3 3-53 16,-5 2 64-16,-1 0-20 16,-7 2 22-16,-1 13-1 15,-8 2-3-15,-4 2 4 16,0 1 0-16,0-1 5 16,-6 2 45-16,-2-1-12 15,2-3-22-15,3 0 1 16,3-3 1-16,0-6 1 15,0-1-16-15,13-2 4 16,5 0 11-16,6-4-9 16,3-1-7-16,2 0 3 15,1 0 0-15,-1-1 2 0,-3-7-7 16,1 0 11-16,-6-1-19 16,0-5 8-16,-2 0-10 15,-5 3 9-15,-2 0-2 16,-3 1-4-16,-3 5 7 15,-5 2-1-15,-1 3-4 16,0 0 5-16,0 0-12 16,-1 0 10-16,-17 10-5 15,-2 9 5-15,-3 6 2 16,-1-3 0-16,2 1 21 16,2-4-16-16,7-1 7 15,4-2 9-15,6-2-19 16,3-1-2-16,0-3-2 0,7 0 2 15,9-1 6 1,4-4-2-16,4-4-4 0,0-1 0 16,-2 0 3-16,-1-3 5 15,-2-9-8-15,-1-4 1 16,-4-2 21-16,-2-4-13 16,-1-3 16-16,-3-5-10 15,1-4-12-15,0-5 2 16,-2-2-5-16,-2 2 0 15,1 2-6-15,0 0 5 16,-1 4-3-16,1 0 3 16,-1 6-5-16,0 5 6 15,-2 6 9-15,-2 8-8 16,1 6 24-16,-2 2-24 0,0 0-1 16,0 0-6-16,0 17-10 15,0 10 12-15,0 6 3 16,0 8 1-16,0-2 3 15,0 2-3-15,0-5 0 16,0 0-1-16,6-5 4 16,7-9-7-16,1-5 0 15,3-6 4-15,2-8 3 16,3-3-2-16,1 0 2 16,3 0-1-16,-4 0 14 15,2-6-21-15,-3-2 5 16,0 2 0-16,-6-5 0 15,-2 3 6-15,-4-1-4 16,-3 3-2-16,-1-2-3 16,-2 1 3-16,0 0 1 0,-3 2 7 15,0 0-14-15,0 2 7 16,0 3-2-16,0 0-5 16,0 0-3-16,0 0 3 15,0 0 5-15,0 0-16 16,0 6 6-16,0 1 11 15,-1-1 0-15,1 3-2 16,0 3 5-16,0-2-5 16,0 1 2-16,0-1 0 15,0-3-2-15,5 1 2 0,1-5 0 16,4-1 0 0,4-2 5-16,-1 0-3 0,5 0-2 15,0 0-28-15,0-8-25 16,1-3-61-16,-5 1-40 15,-5 2-131-15</inkml:trace>
  <inkml:trace contextRef="#ctx0" brushRef="#br3" timeOffset="1.48056E6">23946 17169 369 0,'0'0'73'0,"0"0"13"16,0 0 17-16,0 0-37 15,0 0-22-15,82-1 42 0,-65-11-11 16,-1-1-40-16,2-4-6 16,-6 3-22-16,1-3 11 15,-5 3 12-15,-5 2-26 16,3 3 3-16,-5 3 15 15,1 2-16-15,1 4-2 16,-3-2-4-16,0 2 0 16,0 0-2-16,0 0-5 15,0 0 2-15,1 0-4 16,1 0-6-16,-1 0 9 16,3 0-9-16,-2 0 11 15,-1 6-2-15,1 2 5 16,-2-1-15-16,0-2 10 15,0 0 5-15,0-2-1 16,0-1-8-16,0 0-8 0,0-2-24 16,0 0-39-16,0 0 34 15,3 0-49-15,1 0-98 16,1 0-84-16</inkml:trace>
  <inkml:trace contextRef="#ctx0" brushRef="#br3" timeOffset="1.48094E6">24155 17166 489 0,'0'0'247'0,"0"0"-195"0,0 0-4 16,0 0 72-16,0 0-67 15,0 0-28-15,27-34-25 16,-11 17 0-16,-1 1 5 15,-4 3-5-15,2-3 0 16,-5 0 6-16,1-1-6 16,-2 0 20-16,0 3-20 15,-1 2 0-15,0 5-6 16,-1 4 6-16,1 2-7 16,-3 1 1-16,0 0-13 15,1 0 18-15,2 11-1 16,0 2 2-16,1 2 0 15,-1 0 1-15,-1 1-1 0,1-4 0 16,2 2-3-16,2-2-5 16,3 0 8-16,4-9 0 15,2-3-7-15,5 0-26 16,0 0-158-16,-2-10-196 16</inkml:trace>
  <inkml:trace contextRef="#ctx0" brushRef="#br3" timeOffset="1.48107E6">24525 17086 554 0,'0'0'206'16,"0"0"-185"-16,0 0 7 15,0 0 75-15,0 0-51 0,0 0-52 16,-15 17-36 0,-1-14-192-16</inkml:trace>
  <inkml:trace contextRef="#ctx0" brushRef="#br3" timeOffset="1.483E6">16924 16977 684 0,'0'0'126'0,"0"0"-99"16,0 0-27-16,0 0 3 0,0 0 11 15,0 0 23 1,0 0-27-16,-7 0-10 0,7 0-11 16,0 0-2-16,0 0 7 15,0 0-41-15,0 0 9 16,0-4-12-16,2 1-48 15,-2-3-110-15</inkml:trace>
  <inkml:trace contextRef="#ctx0" brushRef="#br3" timeOffset="1.48498E6">8990 18023 492 0,'0'0'136'0,"0"0"-86"15,0 0 6-15,0 0-26 16,0 0-5-16,0 0 12 16,-7 0-35-16,7 0 5 15,0 0-7-15,0 7-60 16,0 8-164-16,-5 7-116 0</inkml:trace>
  <inkml:trace contextRef="#ctx0" brushRef="#br1" timeOffset="2.60935E6">15704 16783 518 0,'0'0'16'0,"0"0"-16"15,0 0-47-15,0 0 47 16,0 0 31-16,0 0 6 15,0 0-30-15,-2 2-6 16,2-2 13-16,0 0-6 16,0 0 20-16,0 0-9 15,0 0 2-15,0 0-8 16,0 0-7-16,6 0 22 16,6 0-9-16,3 0-8 0,3 0 13 15,3 0-11-15,3 0 13 16,0 0-16-16,4 0-7 15,-3 0 15-15,1 0-17 16,-3 0-1-16,0 0 5 16,-8 0 3-16,-4 0-11 15,-3 0 3-15,-6 0-5 16,-2 0-5-16,0 0-9 16,0 0 3-16,-5 3-15 15,-14-2-41-15,-6 1-90 16,-4-2-15-16</inkml:trace>
  <inkml:trace contextRef="#ctx0" brushRef="#br1" timeOffset="2.60976E6">15595 16774 560 0,'0'0'33'0,"0"0"-33"15,0 0-6-15,0 0 6 16,0 0 68-16,0 0 2 16,-5-2-15-16,5 1-42 15,0-1-10-15,6-1 15 16,9 0-11-16,5 2 1 0,2-4 8 16,3 3-5-16,2 0 12 15,3 1-11-15,3 1-3 16,3-1 36-1,4 1-44-15,3-3-1 0,2 2 2 16,1-2 7-16,-4 0-8 16,-2 2-1-16,-4-3 5 15,-3 4-5-15,-5-3 0 16,-8 3-7-16,-7 0-3 16,-7 0-31-16,-6-2 18 15,0 2 0-15,0 0-6 16,0 0-7-16,0 0-46 15,0-1 8-15,0 0-55 16,0-4-15-16</inkml:trace>
  <inkml:trace contextRef="#ctx0" brushRef="#br1" timeOffset="2.61526E6">19640 2143 170 0,'0'0'312'15,"0"0"-241"-15,0 0 1 16,0 0 12-16,0 0-17 15,0 0-27-15,0 0 12 16,0 0-34-16,-13-24-5 16,2 23 9-16,-2 1-22 15,1 0 30-15,-5 0-25 16,-1 10-2-16,-2 8 2 16,-4 6-5-16,4 2 0 15,4 2 2-15,5-5 6 16,4-2-11-16,5-8 3 15,2-4 0-15,0-3-3 0,0-4 6 16,5-2-3-16,1 2 0 16,1-2 6-16,1 0-6 15,-2 0 0-15,0 0 0 16,-3-3 13-16,-3-3-10 16,3 0-3-16,-3-3 0 15,0 2-16-15,0-2-34 16,0 5-47-16,-3 2 30 15,3 2-2-15,0 0-138 16,0-3-145-16</inkml:trace>
  <inkml:trace contextRef="#ctx0" brushRef="#br1" timeOffset="2.61574E6">19614 2163 155 0,'0'0'410'0,"0"0"-318"15,0 0-30-15,0 0 4 16,0 0 14-16,0 0-39 16,-8-21 9-16,3 19-25 15,-2 0-14-15,-1-1 7 16,-2 3-14-16,1 0-3 16,3 0-2-16,-3 14-3 15,-1 4-5-15,4 4 3 16,2 4 6-16,4-4-2 0,0-5 4 15,0-3-4 1,8-6-7-16,1-4 9 0,1-3 6 16,-2-1-6-16,1 0 0 15,4 0-1-15,-1-10 2 16,1-7-1-16,-4 0 7 16,-2-1 1-16,-3 9 2 15,-2 3-7-15,-2 3 4 16,0 3 16-16,0 0-23 15,0 9-10-15,0 19 0 16,0 14 10-16,0 9 24 16,-2 2-18-16,1-2-3 0,1-5 3 15,0-9 1 1,0-11-1-16,0-11-6 0,0-6 0 16,0-6 7-16,0-3-7 15,0 0-44-15,13 0-14 16,6-20-48-16,7-14-74 15</inkml:trace>
  <inkml:trace contextRef="#ctx0" brushRef="#br1" timeOffset="2.61616E6">19971 2084 706 0,'0'0'59'16,"0"0"-56"-16,0 0-2 16,0 0 10-16,0 0-11 15,0 0 0-15,-78 39 0 16,75-20 1-16,3-2 13 16,0 0-14-16,0 0 1 15,0-2 19-15,8-1-12 16,2 1 4-16,2-5-12 15,-4 3 7-15,2-2-6 16,-4-1-1-16,-1 0 0 16,1 0 6-16,-6 2 9 15,0-1 22-15,0 4 22 0,0 2-39 16,-7 4 17 0,-13 5-23-16,-7 1-4 0,-4-2 23 15,1-2-12-15,3-8-5 16,5 0-16-16,4-3-13 15,0-4 12-15,3-1-83 16,2-3-23-16,0-4-17 16,0 0-66-16,1-12-377 15</inkml:trace>
  <inkml:trace contextRef="#ctx0" brushRef="#br1" timeOffset="2.61673E6">19275 2056 372 0,'0'0'61'0,"0"0"57"16,0 0-35-16,0 0-30 15,0 0 5-15,0 0 14 16,-2-5-24-16,2 5 6 16,0 0-22-16,0 0-29 15,-1 0 7-15,-1 3-10 16,1 17 0-16,-4 15 0 16,-1 8 11-16,-3 10 28 0,-5 8-15 15,0 7-20 1,-2 4 28-16,3-2-31 15,2-4 4-15,3-13 1 0,4-11-2 16,2-8 4-16,0-11-8 16,2-4 0-16,0-9-2 15,0-3 2-15,0-5 0 16,0-2-2-16,0 0-27 16,0 0-17-16,0-6-20 15,0-14-31-15,-3-4-128 16,-7-5-370-16</inkml:trace>
  <inkml:trace contextRef="#ctx0" brushRef="#br1" timeOffset="2.61764E6">18623 2232 429 0,'0'0'309'0,"0"0"-289"15,0 0 10-15,0 0-8 16,0 0 10-16,0 0 16 15,0 0-48-15,-10 9 13 16,-3 10-9-16,1 9 2 16,-1 8 3-16,6 3-1 15,5 0-3-15,2-3 2 16,0-3-7-16,8-6 8 16,8-8-15-16,-1-6 7 15,3-8 0-15,-1-5 0 16,-2 0 8-16,-1-15-5 15,-1-15-3-15,-7-5 0 0,-3-1 5 16,-3-1-5-16,0 4 0 16,-1 1-5-16,-8 3-6 15,-4-2 3-15,5 1 1 16,1 4 12-16,6 4-16 16,1 3 9-16,0 7 2 15,0-1-3-15,3 6-4 16,8-2-3-16,1 3 2 15,1 2 2-15,0 4 0 16,0-3 6-16,-3 3 0 0,3 0-6 16,-2 0-2-1,1 12 8-15,-3 2-2 0,-5 6 2 16,-2 9 5 0,-2 0-1-16,-8 5 9 0,-12-2-7 15,-1-3 4-15,6-4-10 16,2-6 0-16,8-5-37 15,5-8-32-15,0-6-107 16,21-14-78-16</inkml:trace>
  <inkml:trace contextRef="#ctx0" brushRef="#br1" timeOffset="2.61799E6">18912 2129 727 0,'0'0'34'0,"0"0"-16"0,0 0-9 16,0 0 25-16,0 0 21 15,0 0-32-15,-1 0 16 16,1 0-39-16,8 0 0 16,12-3 6-16,7-2-5 15,3 2 1-15,-5 3-2 16,-3 0 1-16,-5 0-15 15,-4 8 9-15,-4 9 0 16,-4 6 0-16,-5 7 10 16,0 4 6-16,-9 7 5 15,-14-1-10-15,-2 1 27 0,-2-1-31 16,1-1 0-16,0-3 0 16,-1-5 5-16,7-7-14 15,1-7-26-15,1-5-47 16,-1-4-15-16,-2-8-76 15,-3 0-331-15</inkml:trace>
  <inkml:trace contextRef="#ctx0" brushRef="#br1" timeOffset="2.61844E6">18399 2046 723 0,'0'0'7'0,"0"0"-7"0,0 0-9 16,0 0 9-16,0 0 26 16,-12 105-16-16,5-60 41 15,-1 3 51-15,-4 4-70 16,0-2-2-16,-2 3-11 15,0-4-9-15,3-4-2 16,0-10-8-16,3-8 1 16,3-9-8-16,1-7 7 15,2-7-64-15,-1-4-49 16,-5 0-39-16,-6-12-99 16</inkml:trace>
  <inkml:trace contextRef="#ctx0" brushRef="#br1" timeOffset="2.61873E6">18175 2366 780 0,'0'0'31'0,"0"0"-31"16,0 0 0-16,0 0 37 16,-88-6-34-16,55 6 1 0,5 0 9 15,1 0 30-15,8 0-33 16,3 0-10-16,2 3-41 16,-1-2 36-16,3 2-66 15,3-1 32-15,-3-1-71 16,2-1-189-16</inkml:trace>
  <inkml:trace contextRef="#ctx0" brushRef="#br1" timeOffset="2.61894E6">17644 2372 467 0,'0'0'174'0,"0"0"-65"15,0 0-55-15,0 0-5 0,0 0-10 16,0 0-33-16,-85-24 7 16,72 20-13-16,2 1-5 15,2 0 1-15,-2-1-65 16,2 1-45-16,-2-4-100 16</inkml:trace>
  <inkml:trace contextRef="#ctx0" brushRef="#br1" timeOffset="2.61914E6">17158 2356 556 0,'0'0'50'0,"0"0"-42"16,0 0 43-16,0 0-50 16,0 0-1-16,0 0 0 15,-21-8 12-15,18 6-15 16,-2 2 3-16,-3 0-10 15,0 0-9-15,-5 0-182 16,-5 0 65-16</inkml:trace>
  <inkml:trace contextRef="#ctx0" brushRef="#br1" timeOffset="2.61931E6">16811 2367 829 0,'0'0'72'0,"0"0"-9"16,0 0-44-16,0 0-19 0,0 0 4 16,0 0-14-16,-10 0-67 15,5 0-48-15,-12 0 16 16,-11 0-246-16</inkml:trace>
  <inkml:trace contextRef="#ctx0" brushRef="#br1" timeOffset="2.62663E6">14761 1417 541 0,'0'0'25'15,"0"0"-23"-15,0 0-2 16,0 0 0-16,0 0 64 16,0 0-1-16,0 0-10 15,0 0-20-15,-9 0-6 16,9 0 27-16,0 0-54 15,0 0 2-15,0 0 4 16,0 0-4-16,0 2 4 16,13 1-6-16,8 3 1 15,6 0 0-15,9 1-1 0,4 0 0 16,2-2-2 0,4 1 17-16,5-2-16 0,0-2 1 15,9 0 0-15,4-2 10 16,-5 0-10-16,-1-2 0 15,-6-4 3-15,-5-2 9 16,-6 2-7-16,-8 0-5 16,-9 3 0-16,-10 1-2 15,-5 2 2-15,-4 0-4 16,-5 0 0-16,0 0-35 16,0 0 25-16,0 0 0 15,0 0-38-15,0 0 50 16,0 0-64-16,-17-3 18 15,-6 0-39-15,-5-6-153 16</inkml:trace>
  <inkml:trace contextRef="#ctx0" brushRef="#br1" timeOffset="2.62698E6">15302 1093 651 0,'0'0'6'0,"0"0"18"16,0 0-24-16,0 0 0 16,0 0-2-16,0 0 2 15,-7 0 0-15,7 0-1 16,21 3 16-16,7 10-11 0,11 4-4 16,7 5 5-16,-1 5 0 15,0 6-5-15,-7 5 0 16,-6 7-7-16,-7 3 18 15,-8 1-14-15,-3 2 3 16,-9-3 0-16,-5-3 0 16,0-4 2-16,-15-4-2 15,-6-3 35-15,-2-5-16 16,-3-3 15-16,-4-4-34 16,0-2 0-16,2-1 19 15,1 1-19-15,11-4-44 16,5-1-71-16,11-8-270 15</inkml:trace>
  <inkml:trace contextRef="#ctx0" brushRef="#br1" timeOffset="2.62834E6">22031 1458 449 0,'0'0'42'16,"0"0"-2"-16,0 0-19 15,0 0 1-15,0 0 40 16,0 0-43-16,0 7-16 15,0 4-3-15,-6 2 8 16,-2 7 32-16,-3 5-17 0,0 1-20 16,-1 7 20-16,-3 1-14 15,-1 5 15-15,-2 0 8 16,0 0-21-16,2-1 10 16,-2-1-20-16,1-1 1 15,1-5 17-15,1-3-11 16,2 0-6-16,2-9-2 15,4-2 10-15,2-6-5 16,2-3-5-16,2-4 0 16,-1-2 0-16,2 0 3 15,0-2-6-15,0 0-5 16,0 0-23-16,0 0 21 16,0 0-48-16,-3 0-26 15,-4-12-155-15</inkml:trace>
  <inkml:trace contextRef="#ctx0" brushRef="#br1" timeOffset="2.62878E6">21744 1791 467 0,'0'0'96'0,"0"0"-63"0,0 0-25 16,0 0-13 0,0 0 14-16,0 0-9 0,0 1 8 15,0 13-7-15,0 3 91 16,0 5-89-16,0 4 18 16,0 4 7-16,0 2-14 15,0 2 35-15,0 0-48 16,0-1 16-16,0-5-21 15,0-1 4-15,3-5 0 16,2-4-2-16,1-5 12 16,-1-6-10-16,3-4 0 15,1-3 0-15,3 0 23 0,9 0-17 16,4-1 1-16,3-15 7 16,4-1-14-16,-4-5 15 15,1-1-15-15,-2-4-2 16,-5-2-23-16,2 1 15 15,-2 2-19-15,-1 2 17 16,-1 3-40-16,2 4-34 16,0 0-221-16</inkml:trace>
  <inkml:trace contextRef="#ctx0" brushRef="#br1" timeOffset="2.63261E6">19261 17749 419 0,'0'0'75'16,"0"0"10"-16,0 0-34 0,0 0-21 15,0 0 19-15,0 0-13 16,0 0 6-16,0 0-4 16,0 0-19-16,0 0 5 15,0 0 21-15,0 0-29 16,9 0 4-16,6 0-13 16,9 0-1-16,4 0 18 15,9 0-23-15,7 0 9 16,5-2 19-16,3 1-14 15,2 1 17-15,0 0-32 16,-1 0 3-16,-2 0-10 16,-5 0 17-16,-6 3-10 0,-5 0 0 15,-7-1 1 1,-4 1-1-16,-5 0 0 0,-5-3 1 16,-3 0-1-16,-1 1 2 15,-3-1 4-15,1 0 4 16,-3 2-7-16,0-2 20 15,-2 1-23-15,-2-1 0 16,2 0 4-16,-3 0-4 16,0 0 0-16,0 0-4 15,0 0 14-15,0 0-13 16,0 0 3-16,0 0 0 16,0 0-6-16,0 0-2 15,0 0-17-15,0 0-17 16,0-7-52-16,0-7-121 15,0-6-304-15</inkml:trace>
  <inkml:trace contextRef="#ctx0" brushRef="#br1" timeOffset="2.63566E6">22235 2232 357 0,'0'0'24'16,"0"0"40"-16,0 0-44 16,0 0 0-16,0 0 30 15,0 0-11-15,0 0 10 16,-4-8-23-16,4 8-16 15,0 0 31-15,0 0-37 16,0 0-5-16,0 0 1 16,-2 0 0-16,2 0-3 0,-2 0 3 15,1 0 0-15,-3 6 7 16,-3 8-7-16,-3 3 0 16,1 5-8-16,-2 0 21 15,0 4-16-15,2 3 3 16,-4 3 0-16,2 6 36 15,-2-1-35-15,1-3-1 16,1-4 14-16,1-5 3 16,4-2-6-16,2-4-11 15,1-7 0-15,1-2 3 16,1-4-3-16,1-3 0 16,0-1 3-16,0 1 9 15,0-2-13-15,0 2 1 16,0 0 0-16,0 2-4 15,0 0 4-15,0 4 0 0,0 1-1 16,4 2-50-16,9 3 17 16,5-2-123-16,0-9-181 15</inkml:trace>
  <inkml:trace contextRef="#ctx0" brushRef="#br1" timeOffset="2.64414E6">20193 8128 360 0,'0'0'15'0,"0"0"-5"15,-28 108 5-15,18-55 44 16,1 3 36-16,-2 4-38 16,-2-4 18-16,2-3-71 0,1-3 13 15,1-7 1-15,1-4-7 16,2-7-3-16,2-7-8 16,1-7 1-16,3-7-6 15,0-4 5-15,0-6 0 16,0-1-10-16,0 0 6 15,3-21 0-15,4-13-116 16,0-15-170-16</inkml:trace>
  <inkml:trace contextRef="#ctx0" brushRef="#br1" timeOffset="2.64506E6">20163 8084 463 0,'0'0'0'0,"0"0"0"16,0 0 111-16,0 0-100 16,0 0-1-16,0 0 55 15,0 0-44-15,29-33-1 16,5 29-20-16,11-1 0 16,6 2-12-16,5 0 12 15,6 2 0-15,6 1-7 16,4 0 24-16,8 0-19 15,1 0 2-15,-2 0-4 16,-5 0-12-16,-7-3 16 0,-6 0 0 16,-8-1-10-16,-11 2 24 15,-6 2-18-15,-2 0 4 16,-4 0 0-16,1 2-12 16,0 4 12-16,3-1 0 15,1-4-2-15,4-1 11 16,7 0-12-16,3 0 3 15,5 0 0-15,-5 0-12 16,-1 0 12-16,-8-2 0 16,-4-1-4-16,-10 3 20 15,-1 0-20-15,-5 0 4 16,-2 0 0-16,-1 10-12 16,-3 4 12-16,2 1 0 15,1 4-4-15,0 5 14 16,0 1-13-16,-1 1 3 0,0 5 0 15,-2-1-1-15,2 4 1 16,-3 3 0-16,2 2 3 16,-3 3 9-16,-4 4 7 15,-1 0-19-15,-7 2 0 16,0 2 13-16,0-5-11 16,-10-4-2-16,-4-5 0 15,1-7 18-15,1-8-16 16,1-7-2-16,4-7 0 15,0-3 12-15,-4-4-4 0,-8 0-8 16,-11 0 0 0,-11-7 14-16,-8-2-7 0,-10-2-7 15,-21-3 3-15,-19 1-23 16,-15 0 16-16,-10 3-15 16,3 0 18-16,8 1 2 15,6 4-2-15,7 0 1 16,6 2 0-16,7-1-8 15,10 1 8-15,7 3 0 16,9-3 6-16,1 0-5 16,6 0 12-16,5 0-13 15,6-2 0-15,9 0 18 16,7 0-18-16,6 1 0 16,3 1-2-16,7 0 27 15,5 1-38-15,1 1 13 0,2-1 0 16,0 2-3-16,0 0 3 15,0-1-5-15,-1-1-11 16,-1 1 26-16,0 1-34 16,1 0 5-16,-2-2-71 15,4 2 0-15,2-3-27 16,0-2-179-16</inkml:trace>
  <inkml:trace contextRef="#ctx0" brushRef="#br1" timeOffset="2.64583E6">20257 7792 257 0,'0'0'68'0,"0"0"4"15,0 0-54-15,0 0 33 0,0 0-17 16,0 0 31 0,-7-10-6-16,7 10-55 0,-3 0 6 15,3 0 30-15,-1 0-38 16,1 0 47-16,0 0-44 16,0 0 11-16,0 0 20 15,4 0-36-15,12 0 0 16,7 0 0-16,7 0 16 15,1 0-4-15,8 0-12 16,1 0 0-16,2 0 21 16,-3-3-17-16,4-1-1 15,-2-5-3-15,-2 4 14 16,-1-2-5-16,0 2-9 16,-5 0 0-16,-5 1-10 15,-9 1 19-15,-6 1-9 0,-9 2 0 16,-4 0 9-16,0 0-4 15,0 0-5-15,0 0 0 16,0 0 10-16,0 0-10 16,0 0 0-16,0 0 0 15,0 0-11-15,0-7 4 16,0-3-94-16,0-2-27 16,0-3-35-16,0-2-199 15</inkml:trace>
  <inkml:trace contextRef="#ctx0" brushRef="#br1" timeOffset="2.64628E6">20626 7604 293 0,'0'0'67'0,"0"0"-7"15,0 0 6-15,0 0-12 16,0 0 34-16,0 0-57 15,-9-8-17-15,9 8 13 16,0 0-24-16,12 0-3 16,9 0 0-16,7 0 6 15,5 0-13-15,-2 0 7 16,-1 7 0-16,0 3-3 16,0 2 12-16,-4 3-10 0,-3-1 1 15,-4 1 0 1,-7 1-6-16,-3-1 6 0,-4 3 0 15,-4-4-7-15,-1 3 17 16,0-1-7-16,0 1-3 16,-5-2 4-16,-6 1 18 15,-3-2-18-15,-2 0-4 16,-3 1 35-16,-2-3-34 16,-5 1 22-16,1-2-23 15,4-3 20-15,5 0-12 16,7-5-8-16,3 1 0 15,6-3-12-15,-2 0 9 0,2 2-4 16,0 2-80 0,0-2-45-16,0-3-29 0</inkml:trace>
  <inkml:trace contextRef="#ctx0" brushRef="#br1" timeOffset="2.65487E6">22213 2023 143 0,'0'0'138'0,"0"0"-101"15,0 0 17-15,0 0-5 16,0 0-10-16,0 0 87 15,0 0-123-15,0 0 37 16,4 0 12-16,-4 0-37 16,0 0 11-16,0 0-26 15,0 0 9-15,0 0 1 16,0 0-10-16,0 0 0 0,0 0-9 16,0 0 10-16,0 0-2 15,0 3-5-15,0 8 6 16,0 3-3-16,0 3 18 15,0 4-15-15,-4-1 8 16,-2 3 6-16,3 0-13 16,-2-1-1-16,2 2 16 15,0 2-6-15,-1-2-10 16,1 2 0-16,0 4 11 16,-1 2-6-16,-2 6 1 15,-2 1-6-15,1-2 4 16,1 2 14-16,1-4-18 0,1-3 0 15,1-3-1-15,0-3 17 16,3-3-12 0,-2 0-4-16,2-3 6 0,-1 1 2 15,1-1-8-15,-2 3 0 16,2 0-2-16,0-1 15 16,0 2-13-16,0-4 0 15,0 0 4-15,0 0 3 16,-1-4-7-16,-2 2 0 15,3-4 4-15,-2-1 4 16,2-1-8-16,-1 2 0 16,-2-1 4-16,2-1 4 15,-3 1-8-15,3 1 0 0,-1-3 11 16,-1 1-5 0,2 0 3-16,-2-4-9 0,3 0 6 15,0-2-7-15,-2-1 1 16,2-2 0-16,0 1-2 15,0-1 8-15,0-3-6 16,0 0 0-16,0 0 6 16,0 0 22-16,0 0-24 15,0 0 7-15,0 0 14 16,0 0-19-16,0 0-2 16,0 0-4-16,0 0 5 15,0 0-23-15,0 0 18 16,0-4-47-16,0-6-51 15,0 2-32-15,6-2-111 0</inkml:trace>
  <inkml:trace contextRef="#ctx0" brushRef="#br1" timeOffset="2.65554E6">22110 3159 363 0,'0'0'53'16,"0"0"10"-16,0 0-47 15,0 0 11-15,0 0 31 16,0 0-1-16,4 0-13 15,-2 0-17-15,-2 0-6 16,0 0 34-16,0 0-47 0,0 0 0 16,0 0 8-16,0 0-11 15,-9 0 2-15,-10 0-7 16,-10-3 2-16,-8 3-6 16,-9-1 4-16,-5 0 0 15,-6-2-7-15,2 1 21 16,3-1-9-16,6 1 10 15,7 0-11-15,5-1 37 16,11 2-40-16,8 1-1 16,8 0 18-16,2 0-13 15,2 0 3-15,2 0-8 16,1 0 0-16,0-1-12 16,0 1 12-16,0 0 0 0,0-2-1 15,0 2 8-15,0 0-11 16,0 0 4-16,0 0 0 15,0 0-19-15,0 0 16 16,0 0-33-16,0 0-13 16,0 0-65-16,0 0-113 15,-7 0 13-15</inkml:trace>
  <inkml:trace contextRef="#ctx0" brushRef="#br1" timeOffset="2.65899E6">19704 1512 105 0,'0'0'253'0,"0"0"-197"16,0 0-29-16,0 0-26 15,0 0 43-15,0 0-24 0,0 0 28 16,-3-23-37-16,3 23 0 15,0 0 16-15,0 0-27 16,0 0 0-16,0 0-14 16,0 0 12-16,0 0 2 15,0 0 0-15,0 0-7 16,0 0 0-16,0 0-30 16,0 0-20-16,0 0 34 15,0 0-50-15,0 0-28 16,0 0-1-16,6 0 41 15</inkml:trace>
  <inkml:trace contextRef="#ctx0" brushRef="#br1" timeOffset="2.66023E6">18682 1363 400 0,'0'0'199'0,"0"0"-136"16,0 0-17-16,0 0-13 0,0 0-30 15,0 0-3-15,0 0 0 16,1 0 4-16,-1 0-18 16,0 0 2-16,0 0-40 15,0 0-14-15,0 0-143 16,2 3-92-16</inkml:trace>
  <inkml:trace contextRef="#ctx0" brushRef="#br1" timeOffset="2.66804E6">22410 8649 659 0,'0'0'13'0,"0"0"-11"16,0 0 5-16,0 0-7 16,0 0 28-16,0 0-16 15,0 0-12-15,-23 10 0 16,13 2 9-16,-3 7 1 16,-3 3-5-16,-4 2-5 15,-1 5 34-15,-2 0-10 16,-2 3-2-16,-3 6-5 15,-2 4-11-15,-4 2 53 16,-2 1-27-16,0-1-20 16,6-5 19-16,5-4-24 0,5-4 14 15,6-9-16 1,6-4 2-16,5-9 16 0,0-3-23 16,3-4 0-16,0-2-4 15,0 0 11-15,0 0-7 16,0 0 0-16,0 0-5 15,0 0-5-15,0 0-28 16,0-10-20-16,9-7-6 16,1-9-23-16,-1-7-127 15,-1 0-297-15</inkml:trace>
  <inkml:trace contextRef="#ctx0" brushRef="#br1" timeOffset="2.6685E6">22155 8811 375 0,'0'0'58'0,"0"0"-33"15,0 0 29-15,0 0 10 16,0 0-44-16,0 0 7 15,8 15-15-15,-1 1-6 16,-3 0 35-16,2 1-26 16,1 1-9-16,2 0 0 15,0 2-3-15,2 1 53 0,2 1-35 16,1 1-6-16,1 1 6 16,-3-3-18-16,2 0 7 15,-1-2-10-15,2 0 8 16,-1-3 1-16,-3-2-5 15,0-1-4-15,-3-3 10 16,-2-4-6-16,-1 2 2 16,-2-4-6-16,-2-2 0 15,2 0 0-15,-3-2 1 16,0 0-1-16,0 0 0 16,0 0 10-16,0 0-10 15,0 0 0-15,4 0-20 0,4-8 20 16,6-8-53-16,0-5-79 15,-3 0-120-15</inkml:trace>
  <inkml:trace contextRef="#ctx0" brushRef="#br1" timeOffset="2.67431E6">18071 4253 366 0,'0'0'51'15,"0"0"-49"-15,0 0 58 16,0 0-18-16,0 0 40 15,0 0-39-15,0 0-7 16,-11-11-11-16,11 10 10 16,0-2-8-16,0 3 24 15,0 0-36-15,0 0-14 16,0 0 11-16,0 0-12 16,2 0 0-16,16 0 0 0,9-3 11 15,10 1-17-15,6-4 6 16,0-3 0-1,1 3 0-15,0-2 0 0,-3 1 0 16,2 2-9-16,-4 1 24 16,-3 1-26-16,-7 1 11 15,-5 2 0-15,-7 0 5 16,-3 0-2-16,-4 0-6 16,-6 0 0-16,-2 0-5 15,-1 0-8-15,-1 0 16 16,0 0 0-16,0 0 0 15,0 0 0-15,0 0-22 16,-4081 0-1-16,8162 0-29 16,-4081 5 37-16,0 3-60 0,-6 3 10 15,2-1 39-15,-1-1-46 16,3-5-61-16</inkml:trace>
  <inkml:trace contextRef="#ctx0" brushRef="#br1" timeOffset="2.6821E6">18790 16608 452 0,'0'0'4'16,"0"0"18"-16,0 0 2 15,0 0 46-15,0 0 17 16,0 0-36-16,0 0-17 16,16-71 22-16,-11 64-44 0,-2 0 20 15,-2 2-6-15,1 4-12 16,-1 1 61-16,-1 0-68 16,0 0 8-16,2 0-14 15,-1 0 3-15,5 6-4 16,0 11 0-16,3 8 3 15,-1 5 4-15,2 1 2 16,-3-3-9-16,0-6 17 16,2-2-15-16,-2-9-2 15,0-2 0-15,-1-1 2 16,-1-3-1-16,-2-4-1 16,-3-1 0-16,0 0 0 15,1 0 4-15,2 0-6 0,6-1 4 16,6-16-1-16,7-8 37 15,2-4-38-15,1 0 0 16,-5 1 3-16,1 3 0 16,3 0-3-16,1 1 0 15,5 0 4-15,1 1-20 16,0 2 9-16,1 3-38 16,-3 5 30-16,0 4-65 15,-2 4-20-15,-6 0-18 16,-7-2-127-16</inkml:trace>
  <inkml:trace contextRef="#ctx0" brushRef="#br1" timeOffset="2.69521E6">21991 7778 130 0,'0'0'316'16,"0"0"-290"-16,0 0-15 15,0 0 40-15,0 0-15 16,0 0 9-16,0 0 18 16,3-17-40-16,-2 16 8 15,-1-1 5-15,0 2-13 16,0 0 28-16,0 0-36 16,0 0-10-16,0 0 11 15,0 0-14-15,0 0-2 16,0 0 0-16,0 0 11 15,0 0-11-15,0 0 0 0,0 0 0 16,0 0-1 0,0 0 8-16,0 0-7 0,0 0 0 15,0 0-3-15,0 7-3 16,1 5 6-16,3 3 0 16,-1 3-5-16,0-1 11 15,4 5-6-15,-3-3 0 16,1-2 9-16,-1-2-10 15,1-1 1-15,-2-6 0 16,-1 2 8-16,3-3 5 16,-3-3-9-16,-1 0 2 15,1-2 1-15,-1-1 5 0,1-1 2 16,-1 0-5 0,1 0 17-16,-2 0-15 0,3 0 19 15,4 0-8-15,7-8-14 16,1-3-5-16,1 0-1 15,-1 2-2-15,-5 0 7 16,-1 2-7-16,0-2-1 16,0 4-7-16,2-4 16 15,-2 1-2-15,1-3-6 16,2 1 0-16,0-3-1 16,-2 3 1-16,-1 1 0 15,-4 5-1-15,-1-1 3 16,-1 0-10-16,-3 5 8 15,0 0-26-15,0 0 22 16,0 0-26-16,0 0 8 0,0 0 1 16,0 0-7-16,0 0-10 15,0 0-24-15,0 0-20 16,0 0 8-16,0 0-94 16,0-1-3-16,0-3-159 15</inkml:trace>
  <inkml:trace contextRef="#ctx0" brushRef="#br1" timeOffset="2.69705E6">20299 8293 231 0,'0'0'33'16,"0"0"75"-16,0 0-58 0,0 0 28 16,0 0 15-16,0 0-71 15,18-27 36-15,-16 26-21 16,-1 1-20-16,-1 0 0 15,0 0-12-15,0 0-5 16,0 0 0-16,0 0 6 16,0 0 4-16,0 2-10 15,0 10 0-15,-1 3 46 16,-4 4-12-16,-1 1-11 16,2-1 2-16,-2-2-25 15,0-1 40-15,-2-3-40 16,0 1 0-16,1-1 28 15,0-2-20-15,2-3-5 16,2-4-6-16,2-1 9 16,-2-1-14-16,3-2-57 0,0 0-48 15,0 0-7-15,4 0-141 16</inkml:trace>
  <inkml:trace contextRef="#ctx0" brushRef="#br1" timeOffset="2.69748E6">20471 8325 446 0,'0'0'14'0,"0"0"-9"0,0 0-10 16,0 0-14 0,0 0 19-16,0 0 34 0,-12 5 27 15,7 1 21-15,4 2-35 16,-2 1-42-16,3 2 10 15,0 0-10-15,0 2 12 16,0 1-7-16,0 1-10 16,0-1 0-16,0-1 2 15,4-4 2-15,2-3-4 16,2-3 0-16,-1-3 0 16,1 0-1-16,5-3 6 15,5-12-5-15,3-5 0 16,-2-1-20-16,-5 0-8 15,-7 0-24-15,-7 7 29 16,0 2 22-16,-3 4-12 0,-13 3 12 16,-5 5-7-16,0 0-17 15,1 0 25-15,3 0-1 16,3 10 8-16,5 0 24 16,5-1-31-16,4-2-14 15,0-4-74-15,6 0-52 16,9-3-85-16</inkml:trace>
  <inkml:trace contextRef="#ctx0" brushRef="#br1" timeOffset="2.69785E6">20789 8318 496 0,'0'0'65'0,"0"0"-39"16,0 0-26-16,0 0 26 16,0 0-19-16,-84 57 50 15,74-43-20-15,6 2-35 16,4-1 19-16,0 1-21 16,0-1 2-16,15-2-11 15,2-5 25-15,2-3-18 16,0-5 2-16,1 0 0 15,-2 0-5-15,-6-12 5 0,-3 0-14 16,-6-2 11-16,-3-3-13 16,0 3 2-16,-8 1-21 15,-5 3 35-15,0 1-18 16,0 6 3-16,3 3-28 16,0 0-36-16,1 3-1 15,4 7-10-15,2-1-76 16</inkml:trace>
  <inkml:trace contextRef="#ctx0" brushRef="#br1" timeOffset="2.69827E6">21039 8064 544 0,'0'0'41'15,"0"0"-41"-15,0 0-9 16,0 0 9-16,0 0 28 16,0 0 3-16,0 82 13 15,0-55-14-15,0 1 2 16,0 0 20-16,0 3-50 15,0-1 24-15,0 1 9 16,0 0-18-16,0 0 10 0,0 0-16 16,0-1-11-16,0-2 18 15,0 3-18-15,0-1 0 16,-3 1-1-16,-1-2 4 16,2-4-3-16,-1-6 0 15,2-5 4-15,1-4-12 16,0-3-13-16,0 1-54 15,0-3 12-15,0-1-32 16,0-3-92-16,6-1 44 16</inkml:trace>
  <inkml:trace contextRef="#ctx0" brushRef="#br1" timeOffset="2.69926E6">21374 8310 29 0,'0'0'172'0,"0"0"-172"15,0 0 11-15,0 0 0 16,0 0 87-16,0 0-11 16,0-25-19-16,0 20-59 15,0-1 59-15,0-1 2 16,0 0-36-16,-4 1-5 15,-3 2 7-15,-2 3-16 16,-1 1 5-16,-4 0-20 0,-3 0-4 16,0 0 13-16,-1 5-7 15,3 6 12-15,4-2-19 16,1 3 1-16,5-1 1 16,4 0-2-16,1-1-6 15,0-1 2-15,0-3 4 16,4 0-6-16,4-1 2 15,2-4 4-15,-1-1-12 16,2 0 12-16,2 0 0 16,-4 0-1-16,0-7 7 0,1-1-4 15,-2-2-2 1,0 0 0-16,-1-1-16 16,-3-2 19-16,-1 3-3 15,-1 4 1-15,-1 3 6 0,1 2-2 16,-2 1-5-16,0 0-7 15,0 0-8-15,3 0 14 16,-2 8-10-16,4 8 11 16,-2 2 0-16,-2 1 6 15,1 1-2-15,-1-1 13 16,-1-2-1-16,0 0-11 16,0-3-5-16,0-1 0 15,0-1 13-15,0-4-20 16,0-2 7-16,4-3-10 15,-4-2-23-15,3-1-49 16,2 0-32-16,3-9-81 16</inkml:trace>
  <inkml:trace contextRef="#ctx0" brushRef="#br1" timeOffset="2.69972E6">21661 8168 436 0,'0'0'38'0,"0"0"16"16,0 0-54-16,0 0 0 0,-85 19 44 15,73-12-1-15,6-2-42 16,3-1-2-16,3 1 7 15,0 2-12-15,0 2 6 16,0 0 0-16,0-2-4 16,0 0 4-16,0 0 0 15,6-1-2-15,2 1-6 16,-1 0 8-16,2 1 0 16,-3 0 19-16,0 2-35 15,-2 1 16-15,-1 0 0 16,-1 0 14-16,-1 3-8 15,-1-5-5-15,0 4 33 16,0 0-26-16,-3-2-4 0,-6 2 11 16,-5 1 3-16,0-1 10 15,-2 2-28-15,-1-1 0 16,1-1-2-16,5-5-9 16,4-1 11-16,4 0-69 15,3-7-100-15,0 0-133 16</inkml:trace>
  <inkml:trace contextRef="#ctx0" brushRef="#br1" timeOffset="2.70013E6">21912 8144 277 0,'0'0'0'16,"0"0"85"-16,0 0-5 15,3 77-35-15,-2-52 60 0,-1 3-31 16,0-1-67 0,0 5 54-16,0 0-33 0,0 1-11 15,-1 0 18 1,-1 0-21-16,2-2-4 0,0 0-8 16,0-4 4-16,0-3 0 15,3-3-6-15,1-4 0 16,-1-5-2-16,-3 1-39 15,0-4-12-15,0 3-43 16,0-5-188-16</inkml:trace>
  <inkml:trace contextRef="#ctx0" brushRef="#br1" timeOffset="2.70034E6">22023 8534 392 0,'0'0'9'16,"0"0"-9"-16,0 0-10 16,0 0 3-16,0 0-1 15,84-3-59-15,-56-4-126 16</inkml:trace>
  <inkml:trace contextRef="#ctx0" brushRef="#br1" timeOffset="2.70052E6">22348 8470 384 0,'0'0'212'15,"0"0"-178"-15,0 0-26 16,0 0-15-16,0 0 7 15,0 0-9-15,75-11-32 16,-51 5-118-16,0-3-108 16</inkml:trace>
  <inkml:trace contextRef="#ctx0" brushRef="#br1" timeOffset="2.70069E6">22732 8373 435 0,'0'0'188'0,"0"0"-137"16,0 0-25-16,0 0-7 16,0 0-19-16,0 0 12 15,7 0-12-15,1 0-25 16,4 0-1-16,-1 0-176 16</inkml:trace>
  <inkml:trace contextRef="#ctx0" brushRef="#br1" timeOffset="2.78961E6">20580 4449 430 0,'0'0'221'15,"0"0"-193"-15,0 0-40 16,0 0 12-16,0 0 0 15,0 0-2-15,0 0 9 16,-19-61-7-16,19 50 16 16,0 2-4-16,0 4 22 15,0 2-28-15,0 2 4 16,0-1 44-16,0 2-44 16,0 0 3-16,0 0-13 0,0 0 12 15,0 0-15-15,0 0 3 16,0 0-7-16,8 0 7 15,8 0 4-15,9-1 7 16,6-2 16-16,4 0-19 16,3 0 9-16,2 2-15 15,3 0-2-15,-1 1 7 16,-1 0 1-16,0 0-10 16,-2 0 2-16,-2 0 0 15,2 0 2-15,-2 0-2 16,-7-3 0-16,-9 2-3 15,-6 1 6-15,-8 0-3 16,-3 0 0-16,-4 0-8 16,0 0 2-16,0 0 6 15,0 0-10-15,-4-2 0 0,-11-1 10 16,-8 0-27-16,-6 0 21 16,-2 3 6-16,-2-2-9 15,-1 2 9-15,-5 0-17 16,3 0 0-16,-1 0 22 15,4 0-10-15,3 0 4 16,8 0 1-16,7 0 11 16,5 0-11-16,5 0 0 15,4 0-8-15,1 0 8 16,0 0-10-16,1 2 4 16,17 4 6-16,7 0 0 15,10 1 8-15,7-3-7 0,5-1 44 16,3-3-36-16,1 0-2 15,0 0-7-15,-4 0 7 16,-6 0 17-16,-3 0-24 16,-7 0 1-16,-7-4 0 15,-2 1-1-15,-5-1 0 16,-4 1-2-16,-1 0-22 16,-3 2 20-16,-1-2-58 15,-1 1-6-15,2 1 7 16,-2-6-171-16,-1 0-168 15</inkml:trace>
  <inkml:trace contextRef="#ctx0" brushRef="#br1" timeOffset="2.80241E6">21176 3514 194 0,'0'0'7'0,"0"0"6"0,0 0-15 15,0 0 6-15,0 0 65 16,0 0-11-16,0 0-32 15,0 0 51-15,0-16-50 16,0 16 7-16,0 0 13 16,0-2-45-16,0 2 45 15,0-1-47-15,0 1 12 16,0 0-9-16,0 0-3 16,0 0 0-16,0 0-2 15,0 0 10-15,0 0-17 16,2 0 8-16,5 0 1 15,10 0 10-15,5 0 10 0,5 0 2 16,1 0-11 0,5 0 4-16,-3-4-7 0,-2 0-8 15,1-2 0-15,-2-2 8 16,-2 3-7-16,-8 1-1 16,-4 2 0-16,-10-1 12 15,0 3-14-15,-3 0 2 16,0 0 0-16,0 0-3 15,0 0 3-15,-8 0-2 16,-7 0-4-16,-6 0 2 16,-3 0 3-16,2 0-1 15,1 0 2-15,-1 3-6 16,-2-1 8-16,6 1-2 16,2 0 0-16,4-2 10 15,3 1-17-15,3-2 7 0,0 2 0 16,1 1-11-16,1-1 15 15,4-1-4-15,0 1 0 16,0 0-3-16,0 0-2 16,0 0 4-16,0 2-1 15,0 1-16-15,0 0 18 16,0-1 0-16,0 1-8 16,0 0 17-16,6-2-10 15,0 2 1-15,-2-4 0 16,1 0-1-16,-2-1 1 15,-2 0-14-15,2 0 13 16,-3 0-48-16,1 2-21 0,-1-1-7 16,0 0-68-16,0-1-98 15</inkml:trace>
  <inkml:trace contextRef="#ctx0" brushRef="#br1" timeOffset="2.8087E6">20350 2793 105 0,'0'0'1'0,"0"0"-1"15,0 0 42-15,0 0-40 16,0 0-1-16,0 0 73 16,0 0-66-16,-3-44 33 15,3 39-22-15,0 1 7 16,-2 2 21-16,2-1-42 16,0 1 9-16,0-1 34 15,0 0-41-15,0 2 0 16,0-1-7-16,0 2 0 15,0-1 47-15,0-1-43 0,0 0-3 16,0 1 24 0,0-3-21-16,0 3 34 0,0-2-18 15,0 2-16-15,0-1 28 16,0 2-32-16,0 0 0 16,0 0 8-16,0 0-8 15,0 0-1-15,0 0-17 16,-3 12 18-16,-1 4-10 15,1 6 10-15,-1 2 0 16,2 0 16-16,-2-4-12 16,2 1 13-16,1-4-17 15,-1-2 5-15,2-1-10 16,-1-1 5-16,-1-1 0 16,2-1 3-16,-2-2 1 15,1-2 10-15,1-3-14 0,-2-1 6 16,0-1-5-16,2 0-1 15,0-2 0-15,0 0 0 16,0 0 14-16,0 0 0 16,0 0-5-16,0 0-1 15,0 0 42-15,0 0-35 16,0-4 2-16,0-6 0 16,-2-5-5-16,-1-2-4 15,0 2-8-15,2-1 1 16,1 2-10-16,0 2 9 15,0-1 0-15,0 4 0 16,0-1 12-16,0 3-24 0,0-3 9 16,1 3 3-16,1-1-14 15,-1 0 14-15,1-3 0 16,-1 5-5-16,1 0 15 16,0 1-10-16,-2 5 0 15,0 0 0-15,0 0-10 16,0 0 10-16,0 0-13 15,0 0 13-15,0 3-4 16,0 13-11-16,0 6 15 16,-4 1 0-16,-2 3-6 15,3-4 6-15,0-1 0 16,0-4-8-16,2 0 25 16,-2-2-19-16,1-1 2 15,-1 1 0-15,2-3-4 16,-2 0 4-16,-1-2 0 0,4-2 6 15,-2 1 0-15,2-2-5 16,-3-2-1-16,3 0 0 16,-2-2-11-16,2 0 11 15,0-1-6-15,0 1 5 16,0-2-63-16,0-1 24 16,2 0-136-16,10-1 24 15</inkml:trace>
  <inkml:trace contextRef="#ctx0" brushRef="#br1" timeOffset="2.80943E6">20663 3171 99 0,'0'0'11'0,"124"12"-7"16,-53-7-8-16</inkml:trace>
  <inkml:trace contextRef="#ctx0" brushRef="#br1" timeOffset="2.81036E6">21072 2967 167 0,'0'0'205'0,"0"0"-179"0,0 0-26 16,0 0 0-16,0 0 23 15,0 0 9-15,11 0-2 16,6 0-1-16,1 0-15 16,1 0 41-16,4 0-50 15,-2 0-3-15,3 5 5 16,2 0-7-16,1-1 0 16,-2 3 0-16,0-3 5 15,0 1-3-15,2-1 0 16,1-2-2-16,-2-1 28 15,2-1-17-15,-3 0-3 0,-4 0-8 16,-5 0 7 0,-7 0-9-16,-4 0 2 0,-3 0-1 15,-2 0 1-15,0 0 0 16,0 0 1-16,0 0-13 16,0 0 6-16,-13 0-11 15,-4 0-115-15,-3 0 60 16,-2 0-13-16,-5 0-135 15</inkml:trace>
  <inkml:trace contextRef="#ctx0" brushRef="#br1" timeOffset="2.81084E6">21142 3045 320 0,'0'0'166'0,"0"0"-132"15,0 0-23-15,0 0-11 16,0 0 4-16,0 0 3 16,8 0 33-16,9 0-4 15,1 0-29-15,2 0 47 16,0 0-51-16,3 0 3 15,2 0 0-15,4 0 8 16,-1 0 8-16,0 2-22 0,4-1 2 16,0 1 13-16,0-2-12 15,1 0 10-15,-6 0-13 16,-2 0 14-16,-3 0-8 16,-2 0-3-16,-3 0 6 15,0-3 14-15,-7 1-17 16,-2-1 0-16,-4 3-6 15,1-2 5-15,-3 2-2 16,3-1-3-16,-2 1 0 16,0 0-3-16,-1-1 3 15,-2 1-1-15,0 0 0 16,0 0-43-16,0 0 20 16,1 0-52-16,2-1-82 15,1-5-65-15</inkml:trace>
  <inkml:trace contextRef="#ctx0" brushRef="#br1" timeOffset="2.89065E6">20459 1202 212 0,'0'0'377'16,"0"0"-352"-16,0 0-25 15,0 0-12-15,0 0 12 16,0 0 11-16,28-30 43 16,-28 30-19-16,2 0-25 15,-2 0 23-15,0 0-32 16,0 0 6-16,0 0 20 16,0 0-26-16,0 0 6 15,0 0-3-15,0 0 4 16,-11 0 3-16,-1 5-11 15,-4 0 0-15,5 0-2 16,-3-4 2-16,-2 2-4 0,-4-3 3 16,-1 0 2-16,-2 0-5 15,-2 0 4-15,-3 0 0 16,-1 0 21-16,0 0-10 16,3 0 8-16,-3 0 9 15,3-2-25-15,-2-2 40 16,-2-1-39-16,0 2-4 15,4 1 24-15,-2-1-7 16,3 2 8-16,-3-2-20 16,-2 0 12-16,0 1-1 15,6-1-15-15,6 3 9 16,3-2 9-16,5 2-19 0,-2 0 0 16,1-1-2-1,1 1 10-15,-3-3-9 0,2 3 1 16,-4 0-23-16,3 0 10 15,3 0-35-15,5-1-4 16,4-1 0-16,0-5-114 16,0-6-202-16</inkml:trace>
  <inkml:trace contextRef="#ctx0" brushRef="#br1" timeOffset="2.89113E6">20062 1078 541 0,'0'0'12'0,"0"0"16"16,0 0-26-16,0 0 11 15,-85 0 77-15,56 0-58 0,0 0 13 16,-7 0 9 0,2-2-43-16,0 2 34 0,-1-3-38 15,-2 1 3-15,-1-1 3 16,-3 1-6-16,-1 1-7 15,-4 0 5-15,1 1 5 16,-1 0-9-16,4 0-1 16,8 0 0-16,5 0 5 15,5 0 6-15,5 0-11 16,4 0 0-16,-2 1 4 16,7 2-8-16,3 0 4 15,2-3-14-15,2 2 3 16,2-2-41-16,-3 0-28 15,4 0 3-15,0 0-133 16,8-22-62-16</inkml:trace>
  <inkml:trace contextRef="#ctx0" brushRef="#br1" timeOffset="2.89143E6">19570 830 699 0,'0'0'18'16,"0"0"-18"-16,0 0-20 16,0 0 13-16,0 0 6 0,-76 73 1 15,49-41 17 1,3 3-14-16,2 5 28 0,4 4-31 16,0 5 0-16,6-1 17 15,5 0-14-15,7-6-1 16,0-4-2-16,4-7 9 15,12-6-11-15,4-4 2 16,9-7 0-16,3-6-2 16,7-8 2-16,3 0-15 15,1 0-23-15,-3-14-178 16,-10-3-66-16</inkml:trace>
  <inkml:trace contextRef="#ctx0" brushRef="#br1" timeOffset="2.89379E6">1526 4189 452 0,'0'0'29'16,"0"0"-5"-16,0 0 36 15,0 0 10-15,0 0-33 16,0 0 23-16,0 0-29 16,-13-2 14-16,13 2-5 15,0 0-37-15,0 0 21 16,0-2-24-16,0 2 3 15,0-2-18-15,0 1 21 16,7-1-6-16,14 0 0 16,14-2 1-16,6 1-2 15,7 0 1-15,4 2 0 16,-1 1 6-16,-2 0-6 0,0 0 0 16,3 0-4-16,1 0 4 15,2 0 13-15,-3 0-13 16,-3 3 2-16,-4-2-9 15,-6 2 7-15,-1 0 0 16,-5 0-4-16,-3 2 8 16,-3-1-6-16,-4 0 2 15,-5-1 0-15,-5-2-2 16,0 1 2-16,-5-2 0 16,-5 0 0-16,-3 0 6 15,0 0-5-15,0 0-1 16,0 0 0-16,0 0-2 15,0 0 2-15,0 0-3 16,0 0-17-16,0 0-58 16,0 0 35-16,0 0-91 0,0-2-64 15</inkml:trace>
  <inkml:trace contextRef="#ctx0" brushRef="#br1" timeOffset="2.89436E6">2312 4004 536 0,'0'0'70'0,"0"0"-18"0,0 0-48 15,0 0-4-15,0 0 46 16,0 0-27-16,-13 0-7 15,13 0-12-15,0 0 5 16,6 4-16-16,10 2 11 16,8 5 0-16,3 1 0 15,4 5 0-15,0 3 0 16,1 1-2-16,-1 1 18 16,0 2-19-16,-1 1 3 15,0-2 0-15,-2 1 16 16,-6 1-12-16,-2-3 9 15,-5 0-13-15,-7-3 11 16,-1-1 10-16,-7-1-20 0,0 2 1 16,0 0 23-16,-3 4-7 15,-12 2-2-15,-1 1 6 16,-5 1-19-16,-2-1 28 16,1-4-31-16,1-4 0 15,2-4 18-15,4-2-16 16,0-6-2-16,6 0 0 15,3-1 10-15,3-5-6 16,0 0-4-16,3 0 0 16,0 0-9-16,0 0 9 15,0 0-10-15,0 0 3 16,0 0-23-16,0 0 24 0,0 0-33 16,0 0-37-1,0 0 26-15,0 0-54 0,0 2-104 16,6 1 0-16,5-3 97 15</inkml:trace>
  <inkml:trace contextRef="#ctx0" brushRef="#br1" timeOffset="2.89616E6">9763 1259 474 0,'0'0'1'0,"0"0"-1"16,-26 93 0-16,17-37 10 15,0 9 21-15,-2 7 12 0,0 7 7 16,3 2 33 0,1 5-60-16,3 0 2 0,2-4 10 15,1-4-25-15,1-3 38 16,0-5-31-16,0-5-13 16,0-7 22-16,0-11-26 15,3-7 0-15,0-6 3 16,-2-8 10-16,-1-7-17 15,2-9 5-15,-2-7-1 16,0-3 0-16,0 0-39 16,0 0-19-16,5-25 3 15,0-11-221-15</inkml:trace>
  <inkml:trace contextRef="#ctx0" brushRef="#br1" timeOffset="2.89645E6">9763 2085 249 0,'0'0'76'16,"0"0"-38"-16,0 0-25 15,0 0 11-15,0 0-15 16,0 0-4-16,26-11-2 15,-15 11-3-15,4-1 13 16,0 0-13-16,3-1 0 0,-2-1-1 16,2 3 5-16,1-2-7 15,-1 2 3-15,5 0-27 16,0 0 26-16,2 0-32 16,-6-2-124-16</inkml:trace>
  <inkml:trace contextRef="#ctx0" brushRef="#br1" timeOffset="2.89705E6">9764 1374 495 0,'0'0'98'0,"0"0"-36"15,0 0-62-15,0 0 0 16,0 0 12-16,0 0 6 15,38-1-3-15,-1-1 50 16,12 2-44-16,8 0 27 16,10 0-43-16,13 3 0 15,8 8-2-15,8 1 7 0,5 5-8 16,3 0-2 0,-2 3 1-16,-3-4-5 0,-5-6 4 15,-9-2 0-15,-7-6-9 16,-7-2 10-16,-10 0-1 15,-9-5 0-15,-13-2-12 16,-12-1 11-16,-10 4-33 16,-11 4-19-16,-6 0 24 15,-13 0-87-15,-29 0-81 16</inkml:trace>
  <inkml:trace contextRef="#ctx0" brushRef="#br1" timeOffset="2.89742E6">9848 2330 331 0,'0'0'91'16,"0"0"-91"-16,0 0 0 16,0 0 59-16,0 0 60 15,89 0-41-15,-48-3-18 16,9-5-36-16,7 2 45 0,4-2-62 16,6-3 1-1,-1 0 0-15,-2-4-7 0,-3-1-1 16,-1-1 0-16,-4-1 1 15,-1 2-20-15,-9 3 12 16,-5 6-56-16,-11 2 32 16,-10 5-48-16,-6 0-111 15,-14 0-17-15</inkml:trace>
  <inkml:trace contextRef="#ctx0" brushRef="#br1" timeOffset="3.01841E6">19948 4662 252 0,'0'0'415'15,"0"0"-395"-15,0 0 51 16,0 0-50-16,0 0 2 0,-81-37 32 16,40 42-33-16,0 10 20 15,3 3 11-15,7 5-49 16,7 3 23-16,9-1-27 16,8 1 0-16,7-1 0 15,0 1 9-15,6 1-8 16,15 2-1-16,7-3 0 15,3 0 0-15,-1-3 0 16,0 2 0-16,-6-3 1 16,-6 1 4-16,-6-2-1 15,-8-1-4-15,-4-3 0 16,0 0 14-16,-12-3-12 16,-15 3 19-16,-6 0 16 15,-1-3-29-15,3-3 23 16,5-3-29-16,9-5 11 0,8-3-11 15,6 0-2-15,3 0-16 16,0 0-10-16,3-4-74 16,22-12-112-16,8-2-192 15</inkml:trace>
  <inkml:trace contextRef="#ctx0" brushRef="#br1" timeOffset="3.01906E6">20068 5096 538 0,'0'0'217'16,"0"0"-185"-16,0 0 0 15,0 0 32-15,0 0 12 16,0 0-19-16,10-29-57 15,14 11 0-15,3-3-1 16,0-2 10-16,-1-3-16 16,-7-4 7-16,-3-6 0 15,-5 0-5-15,-8 0 5 16,-3 5-8-16,0 10 2 0,0 10-6 16,0 8 11-1,0 2-6-15,0 1-15 0,-7 4 11 16,-1 20-26-16,0 12 26 15,1 7 3-15,2 6 16 16,2-4-7-16,0-3-1 16,-2-8 7-16,-1-4 4 15,1-9-10-15,0-5 9 16,2-9-9-16,0-4 9 16,3-3-8-16,0 0 4 15,-4-7-6-15,-3-12 0 16,2-13-6-16,2-10-42 15,3-10 15-15,0-4 4 16,0 3 21-16,5 5-22 0,9 9 30 16,5 11-4-16,3 6 4 15,5 8-3-15,2 3-1 16,1 6 4-16,2 5 0 16,-4 0-2-16,-1 12 2 15,-9 10 0-15,-8 7 0 16,-10 5 0-16,0 7 25 15,-16 3-8-15,-13-1 22 16,-2-2-16-16,4-7-18 16,5-9 10-16,7-5-15 15,9-6-12-15,6-7-1 16,3-7-94-16,25-8-103 16</inkml:trace>
  <inkml:trace contextRef="#ctx0" brushRef="#br1" timeOffset="3.02014E6">20553 4971 810 0,'0'0'7'16,"0"0"1"-16,-111 51-2 16,89-33 0-16,8-2 37 15,10-2-39-15,4-2-2 16,0 1-4-16,15-4 9 15,13-2-8-15,7-6 1 0,5-1 0 16,3 0 17 0,-5-14-16-16,-10-3-1 0,-6 0 10 15,-13 1-7-15,-9-3 8 16,0-1-11-16,-12 2 0 16,-13 2-5-16,0 5 5 15,1 6-1-15,4 5-1 16,6 0-2-16,7 2-1 15,5 12 2-15,2 4-16 16,2 6 15-16,21-4 4 16,1-1-3-16,14-5 0 15,0-6 6-15,2-5-1 16,2-3-2-16,-8 0 0 0,-6-8 2 16,-7-7-2-1,-3-6-2-15,-7 1-4 0,-4-4-5 16,-7 1 2-16,0-2-8 15,0 0 9-15,-3 0-11 16,-6 2 12-16,-4 4-12 16,4 7 15-16,3 5-3 15,3 6 6-15,3 1 1 16,0 0-42-16,0 0-46 16,6 8 38-16,10 6 50 15,6 5-3-15,1 3 7 16,2 1-1-16,-1 0 15 15,-3 1 2-15,-4-4 13 16,-4 0-28-16,-7-1 2 0,-6-1 1 16,0-1-3-1,-12-2 7-15,-6-5-12 0,-1 0 3 16,2-9 1-16,2 1-4 16,6-2-30-16,3 0 19 15,5-14-35-15,1-4 7 16,0 0 14-16,2-1 19 15,11 0-5-15,0 5 8 16,-1 2-7-16,0 2 10 16,-3 3 0-16,-3-1-2 15,-2 5 2-15,0-2 0 16,-4 1 19-16,0-1-19 16,0 3-10-16,0-1-35 15,0 0-5-15,0 2 46 16,-3 0 4-16,2-1 16 0,1-3 44 15,0 5-31-15,0-6-5 16,0 0 7-16,0-3-24 16,0-4 14-16,7-3-12 15,6-2-7-15,-2-1 46 16,2 2-48-16,-1 0 3 16,-5 1 25-16,1-1-20 15,-5 1 5-15,-2 3-13 16,-1 3 2-16,0 2-1 15,0 2 6-15,0 3-7 16,0-2 0-16,0 0 10 16,0 2-10-16,0-1 6 0,0-1-1 15,0 0 15-15,0 0-18 16,0 2-2-16,0 2 12 16,0 0 0-16,0 1-21 15,0 0 9-15,0 0-19 16,4 0-6-16,-1 5 9 15,-3 7-10-15,0 3-16 16,0 0-76-16,-4-2-59 16</inkml:trace>
  <inkml:trace contextRef="#ctx0" brushRef="#br1" timeOffset="3.02065E6">21002 4732 286 0,'0'0'160'0,"0"0"-158"15,0 0-2-15,0 0 54 16,0 0 97-16,0 0-80 15,30-46-49-15,-42 46-15 16,-12 16 11-16,-6 11-6 0,-1 7 13 16,2 7 23-16,6-2-29 15,7-1-6-15,7-6-8 16,9-6 5-16,0-6 2 16,4-4-12-16,17-5 0 15,5-6 4-15,6-5-4 16,5 0 14-16,-2-3-11 15,-3-11 2-15,-2-1 0 16,-5-2-5-16,-4 0 0 16,-6 1 3-16,-6 5-3 15,-6 5-8-15,-3 5 0 16,0 1 16-16,0 0-16 16,-15 8 8-16,-7 13 0 15,-1 8-5-15,1 5 5 16,10 0 0-16,9 2 0 0,3-5-4 15,6-6 0-15,22-10-62 16,10-10-36-16,6-5-57 16,2-11-433-16</inkml:trace>
  <inkml:trace contextRef="#ctx0" brushRef="#br1" timeOffset="3.02124E6">21336 4777 689 0,'0'0'69'15,"0"0"-51"-15,0 0-9 16,0 0-5-16,0 0-4 16,0 0 0-16,34-14-2 15,-7 5-32-15,5 1 28 16,-4 1-97-16,-6 0-157 15</inkml:trace>
  <inkml:trace contextRef="#ctx0" brushRef="#br1" timeOffset="3.02186E6">21985 4518 601 0,'0'0'36'15,"0"0"-6"-15,0 0-26 16,0 0 42-16,-89 11 8 16,69 5-39-16,6 4 18 15,0 2-18-15,4 1-6 16,4 0 19-16,6 1-26 15,0-2-1-15,0 2-1 16,0-3 7-16,10 1 2 16,2-5-9-16,0-3 0 15,2-4-2-15,1-8 5 16,3-2-3-16,5 0 3 0,-1-2 5 16,2-13 1-1,-6 0-9-15,-2-3-9 0,-4-1 4 16,-4-2 5-16,0 0-7 15,-5 0 6-15,-3 1-5 16,0 1-2-16,0 0 8 16,-4 0-5-16,-6 4-4 15,-1 3 13-15,2 1-12 16,0 4 8-16,0 3-1 16,2 4-12-16,-5 0-1 15,4 3-29-15,-1 13-13 16,-1 6-38-16,-3 2-113 15</inkml:trace>
  <inkml:trace contextRef="#ctx0" brushRef="#br1" timeOffset="3.02236E6">22287 4335 634 0,'0'0'38'16,"0"0"-10"-16,-82 29-12 16,60-5 21-16,4 0 12 15,3 7-16-15,9 4 16 16,5-1-41-16,1 0-4 16,3-3-3-16,16-2 8 15,8-4-9-15,7-7-43 16,2-2-80-16,-1-6-116 15</inkml:trace>
  <inkml:trace contextRef="#ctx0" brushRef="#br1" timeOffset="3.02287E6">22397 4738 680 0,'0'0'75'16,"0"0"-35"-16,0 0-13 15,0 0 43-15,0 0 19 16,0 0-54-16,-4-31-27 16,14 9-8-16,3-6 3 15,3-2-15-15,5-1 12 16,0-2-25-16,-4 4 17 16,-1 4-21-16,-5 5 15 15,0 11 8-15,-3 2 6 16,-2 5-11-16,-2 1 11 15,1 1-12-15,2 0 7 16,3 0-4-16,-1 14 9 16,0 3-6-16,-7 3 6 0,-2 2 2 15,0 2 6-15,0-2 7 16,-7-2 1-16,-1-4-16 16,0-3 8-16,4-6-8 15,4-4-15-15,0-3 7 16,0 0-45-16,1-10 16 15,19-12 28-15,7-7-39 16,-5 5 10-16,-3 9 31 16,-11 6 7-16,-4 8 51 15,-1 1-51-15,0 0 2 16,2 0-2-16,5 0 4 16,1 5 3-16,3 5-3 15,5-1-3-15,-2-4-2 16,1-2-2-16,-2-3-48 0,-3 0-84 15,-2-3-302-15</inkml:trace>
  <inkml:trace contextRef="#ctx0" brushRef="#br1" timeOffset="3.02311E6">22951 4284 458 0,'0'0'45'16,"0"0"-36"0,0 0-5-16,0 0 35 0,93 35 17 15,-78-12 26-15,-4 9-53 16,-5 3 17-16,-6 4-43 16,0 0 5-16,-7-1-1 15,-12 0-7-15,-8-1-74 16,-6-5-14-16,-3-5-168 15</inkml:trace>
  <inkml:trace contextRef="#ctx0" brushRef="#br1" timeOffset="3.02352E6">21976 4805 521 0,'0'0'21'16,"0"0"-9"-16,0 0 10 16,118-59-17-16,-72 38 14 15,3 1 19-15,8 0-21 16,1 1-13-16,0 2-4 15,0 3-9-15,-3 0-30 16,-8 3-137-16,-4-3-180 16</inkml:trace>
  <inkml:trace contextRef="#ctx0" brushRef="#br1" timeOffset="3.02416E6">22559 5082 651 0,'0'0'4'16,"0"0"7"-16,127-33-8 16,-72 18-1-16,-1 1 24 15,-4 3 64-15,-5 2-79 16,-3-2 21-16,-8 5 15 16,-6-2-36-16,-4 3 27 15,-7-1-37-15,-1 1 2 16,-7 5 9-16,-3-2-12 15,-3 2 0-15,-3 0-3 16,0 0 0-16,0 0-13 0,0 0-71 16,-12 12-17-16,-5-2-152 15</inkml:trace>
  <inkml:trace contextRef="#ctx0" brushRef="#br1" timeOffset="3.02563E6">11284 4487 397 0,'0'0'61'15,"0"0"-20"-15,0 0 40 16,0 0-17-16,0 0 2 0,0 0 2 16,-3 0-51-1,3 0 21-15,0 0-3 0,0 0-22 16,0 0 26-16,11 0-39 15,11-1 6-15,6-7 9 16,5-2-10-16,3 3 0 16,-3-1-5-16,-1 4 0 15,-7 1-4-15,-3 3 6 16,-5 0-2-16,0 0 0 16,-2 12 0-16,-2 0-1 15,1 5 1-15,-4 3-5 16,-4 1-1-16,0-1-65 15,-4-3-42-15,-2-9-57 16,0-7-246-16</inkml:trace>
  <inkml:trace contextRef="#ctx0" brushRef="#br1" timeOffset="3.02605E6">11559 4280 659 0,'0'0'60'15,"0"0"-3"-15,0 0-23 16,0 0 10-16,0 0-42 16,0 0 11-16,0-14-13 15,1 28 0-15,8 9 13 16,3 13 16-16,2-1 3 0,3 0 38 15,1-5-63-15,-2-8 5 16,4-5-12-16,1 0 0 16,4-8 2-16,7-6 1 15,5-3-3-15,1 0 17 16,6-20-14-16,2-8 6 16,-1-6-9-16,-2-3 9 15,-7-1-11-15,-3 1 8 16,-7 1-6-16,0 2 0 15,-5 4 8-15,0 5-21 0,-3 3 6 16,2-1-38 0,0 7 8-16,7 2-60 0,-1 4-15 15,1 3-57 1,-1 2-295-16</inkml:trace>
  <inkml:trace contextRef="#ctx0" brushRef="#br1" timeOffset="3.03073E6">20135 7860 107 0,'0'0'244'0,"0"0"-223"15,0 0-5-15,0 0-3 16,0 0 25-16,0 0 1 16,0 0-25-16,-30-19 68 15,27 17-82-15,2 2 3 16,-1-3 5-16,2 0-8 16,0 3-16-16,0-4-39 15,6-1-3-15,15-2 41 16,8 0-98-16,5-1-102 0</inkml:trace>
  <inkml:trace contextRef="#ctx0" brushRef="#br1" timeOffset="3.03189E6">20292 7749 98 0,'0'0'69'16,"0"0"24"-16,0 0-4 16,0 0-36-16,0 0-18 15,-88-17 41-15,59 14-54 16,1 3 16-16,-2 0-19 15,-1 0-9-15,-3 3-10 16,-4 9 0-16,1 1 13 16,1-1-14-16,7-2 10 15,5 1-9-15,6-4 23 0,1 3-21 16,5-1-4 0,2 5 1-16,-4 3 1 0,4 3 10 15,-1 3-10-15,1 4 0 16,1 3 0-16,0 4 0 15,0 5 0-15,0-1-2 16,2 2 11-16,-1-2-7 16,3-4-2-16,2-1 0 15,3-1 5-15,0 0-1 16,0 4-4-16,8 6 0 16,10 5 7-16,6 3-8 15,4 5 1-15,2 2 0 16,-1 2 6-16,2 2-5 15,2-3 0-15,3 2-1 0,4 0 2 16,9-1-3-16,7 0 1 16,9-1 0-16,8-1-6 15,6-2 6-15,4-2 0 16,2-2-5-16,1-1 15 16,0-1-25-16,-4-6 15 15,2-3 0-15,-4-5 9 16,5-10-9-16,3-3 0 15,0-5 14-15,0-7-1 16,2 1 6-16,-1-8-19 16,-4-3-3-16,-4 0 1 15,-7-2 4-15,-5-10 5 16,-3 3-7-16,-1-3 0 0,0-1 7 16,-4 1-7-1,-1-1 0-15,-1 1 3 0,1-2 1 16,-2 0-4-16,0-3 0 15,-3-2 11-15,-1-3-12 16,-6-5 1-16,4-8 0 16,-6-7 6-16,0-9-6 15,-1-7 0-15,-5-3-12 16,-2-4-13-16,-14 2 18 16,-4 2 1-16,-14 3 6 15,-6 2 28-15,0 3-21 16,-16 1-7-16,-9 3 0 0,-8-4 3 15,-3-1 2 1,-1 0-5-16,1-4 0 0,0 2-15 16,2 1 15-16,0 1 0 15,1 2-2-15,-2-1 19 16,-1 2-17-16,-3 0 0 16,-2 4 1-16,-5 7-10 15,-5 3 9-15,-4 4 0 16,-2 2-2-16,-5-1 12 15,-7 3-20-15,-10 3 10 16,-2 0 0-16,-10 3 10 16,-4 2-10-16,-5-1-7 15,3 2 2-15,6 2 10 16,12 3 5-16,7 6-10 16,10 3 0-16,2 5-1 0,2 1 1 15,-2 0 0-15,-5 5-4 16,-9 6 10-16,-9 4-18 15,-8-2 12-15,0 2 0 16,3-1-4-16,8 1 4 16,14-1 0-16,12-1-1 15,11 1 9-15,8-2-7 16,7 1-1-16,3-1-6 16,0 1-9-16,-1-1 4 15,4 4 10-15,1 1-19 16,3 3-32-16,9 1 20 15,6 0-85-15,3 4 25 0,5-7-30 16,15-7-117-16</inkml:trace>
  <inkml:trace contextRef="#ctx0" brushRef="#br1" timeOffset="3.03261E6">22334 9496 693 0,'0'0'30'0,"0"0"-30"16,-99 68 0-16,44-30 9 16,3 0 7-16,7-5 22 15,12-7-38-15,9-4 17 16,8-3-23-16,-2-4 6 16,2-1 0-16,-1-1-9 15,0-4-47-15,-2-3-7 16,2-6-182-16,5-4-90 15</inkml:trace>
  <inkml:trace contextRef="#ctx0" brushRef="#br1" timeOffset="3.03278E6">21994 9690 602 0,'0'0'0'0,"0"0"7"15,74 86-7-15,-35-51 6 16,6-2-4-16,2-2 24 15,1-3-23-15,6-1-1 16,-2-1-2-16,-5 1-14 16,-9-1-137-16,-7-9-185 15</inkml:trace>
  <inkml:trace contextRef="#ctx0" brushRef="#br1" timeOffset="3.09366E6">1947 9145 337 0,'0'0'15'0,"0"0"30"16,0 0-42-16,0 0 5 15,0 0-8-15,0 0 0 16,0 0 40-16,0 0-38 15,-17-48 47-15,17 48 24 16,0 0-66-16,-2 0 11 16,2 0-18-16,0 0 0 15,0 0-18-15,0 0 18 16,0 0 0-16,0 0-7 0,20 0 16 16,10-5 3-1,10-5 40-15,8-2-47 0,3-2 33 16,9-3-38-1,-1-1 0-15,-1 3 9 0,-4 1-7 16,-2 3-1-16,-10 0-1 16,0 2 0-16,-8 2 8 15,-10 2 2-15,-3 0-10 16,-12 3 28-16,-6 0-21 16,-3 2 25-16,0-1-9 15,0-1-17-15,0-2 49 16,-8 1-55-16,2-2 0 15,0 2-4-15,1 0 3 16,3 2-32-16,1-2-2 0,1 2-21 16,0-2 12-16,0-5-220 15</inkml:trace>
  <inkml:trace contextRef="#ctx0" brushRef="#br1" timeOffset="3.09689E6">3461 9238 473 0,'0'0'38'15,"0"0"-14"-15,0 0 14 16,0 0 49-16,0 0-67 16,0 0 31-16,-31-74 4 15,23 67-20-15,-1 2 15 16,4 2-38-16,-3 2-5 15,-1 1 6-15,-3 0-13 16,-6 9 0-16,0 16-7 16,-3 4 18-16,2 9-17 15,4-2 6-15,0 1 0 16,7-1-5-16,2 0 5 16,2-2 0-16,4-1-12 15,0-5 22-15,0-2-13 16,0-6 3-16,10-8 0 0,5-2-10 15,-2-8 10-15,8-2 0 16,2-8 7-16,3-17-2 16,4-6 3-16,-4-6-8 15,-2-7 5-15,-6-2-5 16,-2-3 0-16,-4-4 0 16,-3 5 0-16,-6 4 11 15,-3 5-13-15,0 11 2 16,0 8 0-16,0 6-6 15,0 6 9-15,0 6-3 16,0 2 0-16,0 0-24 0,0 0-33 16,0 16 39-16,-3 6 18 15,-1 6-4-15,1 8 4 16,1 0 0-16,2 0-1 16,0-4 6-16,0-4-7 15,0-6 2-15,5-2 0 16,5-6-3-16,2-6 3 15,0-2 0-15,0-5 3 16,0-1-1-16,7 0 4 16,-1-3-6-16,0-6 0 15,0-1 12-15,-5-2-12 16,-4 4 0-16,-1 1-4 0,-2 2 6 16,-5 4-4-1,-1 1-7-15,0 0-31 0,0 0 39 16,0 11-35-16,0 4 36 15,-1-1-7-15,-1 2 17 16,2-3-10-16,0-1 0 16,0-3 8-16,2-3-6 15,10-4-1-15,4-2-1 16,10 0 22-16,6-11-21 16,4-11 22-16,4-6-23 15,-1-8 10-15,-9-4-18 16,-2-6 13-16,-5-5-5 0,-1 2 0 15,-3 0 6 1,-5 4-8-16,-7 3 2 0,-1 4 0 16,-3 9-14-16,-3 5 14 15,0 9 0-15,0 6-3 16,0 6 18-16,-3 3-17 16,1 0 2-16,0 0 0 15,-3 0-28-15,1 6 27 16,-2 9-13-16,0 8 1 15,-3 6 16-15,3 2-8 16,0 6 5-16,1 4 0 16,1 0 29-16,1 2-29 15,3-4 0-15,0-3 16 16,0-8-11-16,0-10 7 16,0-5-12-16,1-9 0 15,1-1 6-15,4-3-6 16,0 0 0-16,7 0 4 0,1-15 5 15,2-7-18-15,-2-7-27 16,-8-7-148-16,-6-5-290 16</inkml:trace>
  <inkml:trace contextRef="#ctx0" brushRef="#br1" timeOffset="3.09702E6">3951 9053 481 0,'0'0'0'16,"0"0"-61"-16,0 0-7 16,0 0-181-16</inkml:trace>
  <inkml:trace contextRef="#ctx0" brushRef="#br1" timeOffset="3.09742E6">4247 9296 460 0,'0'0'13'0,"0"0"-1"15,0 0-11-15,0 0 24 16,0 0 98-16,0 0-35 0,0 0-8 16,37-23-80-1,-16-1 0-15,3-5 7 0,0 0-4 16,-6 3-6-16,-5 1 2 15,-1 4-1-15,-6 6-23 16,-3 3 20-16,-3 5 5 16,0 4-11-16,0 0 18 15,0 3-14-15,0 0-1 16,0 3 8-16,0 12-17 16,0 5 17-16,0 1 0 15,0-2 2-15,9 1-2 16,3-3 15-16,6-3-15 15,2-2 5-15,5-2 1 16,3-5-6-16,0-2 0 0,4 0-6 16,-1-1-22-16,-4-2-98 15,-7-3-309-15</inkml:trace>
  <inkml:trace contextRef="#ctx0" brushRef="#br1" timeOffset="3.09812E6">5267 9220 604 0,'0'0'23'0,"0"0"-11"16,0 0-8-16,0 0-4 15,0 0 0-15,0 0 91 16,80-12-62-16,-42 3 6 16,2-5-35-16,3 0 15 15,1-3 7-15,2 0-17 0,-4 1-5 16,0-1 13-16,4-2-9 16,0-1 3-1,0 1-7-15,1-1 10 16,-3 1-5-16,-2-1-3 0,1-3-2 15,-1 1 12-15,-2-1-6 16,-1 2-6-16,-6 1 0 16,-5 3 1-16,-4 2 0 15,-3 0-1-15,-3 3 0 16,-8 1-3-16,-5 2 13 16,-2-2-9-16,-3 3-1 15,0-1-34-15,0 3 21 16,-2 2-61-16,-11 3-57 15,-8 1-67-15,0 0-218 16</inkml:trace>
  <inkml:trace contextRef="#ctx0" brushRef="#br1" timeOffset="3.09842E6">5984 8768 385 0,'0'0'36'16,"0"0"30"-16,0 0-7 15,0 0-37-15,0 0 17 16,0 0-39-16,29-14 7 16,-1 11 14-16,9 3-14 15,-1 0 4-15,0 0 29 16,-3 5-32-16,-2 7 0 16,-2 5-8-16,-7 2 15 0,-3 2-2 15,-5 1-6-15,-7 3-7 16,-2 1 27-16,-5 1-23 15,0 2 6-15,0 0-10 16,0-2 2-16,0-1-4 16,0-2 2-16,0 3-36 15,0-1-43-15,0-10-189 16</inkml:trace>
  <inkml:trace contextRef="#ctx0" brushRef="#br1" timeOffset="3.10812E6">4100 7761 180 0,'0'0'141'0,"0"0"-62"16,0 0-17-16,0 0 51 16,0 0-72-16,0 0-30 15,0 0 43-15,0 0-54 16,-20-46 14-16,20 44 28 16,-2 2-16-16,2 0-2 15,0 0-22-15,-1 0 18 16,1 0-21-16,-2 0 1 15,2 0-7-15,0 0-6 16,0 8 20-16,0 3-7 16,0 2 0-16,2 3 7 0,4-2-17 15,-3 3 10-15,4 1 0 16,0-4 4-16,-2 3-4 16,1-2 0-16,2-1 0 15,-2-3 5-15,1-3-11 16,-3-2 6-16,-1-4 0 15,0 1-6-15,-1-1 6 16,2-2 0-16,1 0 0 16,8 0 11-16,2-7 10 15,0-7-21-15,2-2 1 16,-4 0 5-16,-2-3-4 16,-1 3-2-16,3 2 0 15,-2 2-28-15,0 2 27 16,0 1-64-16,1 1-12 15,1 7-55-15,-4-2-122 0</inkml:trace>
  <inkml:trace contextRef="#ctx0" brushRef="#br1" timeOffset="3.10943E6">3437 8802 233 0,'0'0'8'16,"0"0"0"-16,0 0 28 0,0 0-26 16,0 0 39-1,0 0 10-15,-9-31-55 0,9 25 25 16,0 4 9-16,0-1 34 16,0 3-11-16,0 0-46 15,0 0-13-15,0 0-2 16,0 0 3-16,0 0-16 15,0 0 13-15,0 8 0 16,0 2 1-16,0 1-1 16,0 2 0-16,0-1-5 15,4 0 12-15,1 1-10 16,-1-4 3-16,1 1 0 16,1-2-5-16,-3 0 10 15,0-5-5-15,0 3 0 16,0-3 1-16,4 1-2 0,-4-3 1 15,-1 1 0-15,-1-2-1 16,1 0 1-16,-1 0 0 16,1 0 11-16,2 0-1 15,8 0 65-15,0-10-65 16,6-6-7-16,-2 1 8 16,2 1-11-16,0-2 0 15,-4 2-7-15,6 0 14 16,-6 5-8-16,-4-1 1 15,-1 5-10-15,-1 3 5 16,-2-1-24-16,0 3-6 16,2 0-14-16,1 0-27 0,2 0-3 15,1 3-39-15,-2 1-70 16</inkml:trace>
  <inkml:trace contextRef="#ctx0" brushRef="#br1" timeOffset="3.11324E6">7496 8895 24 0,'0'0'95'15,"0"0"-95"-15,0 0 1 16,0 0 5-16,0 0 12 16,0 0 14-16,0 0 41 15,-3-9 15-15,3 6-50 16,-2 1 10-16,0 1 2 16,1-1 6-16,0 2 11 15,1 0-63-15,0 0-3 16,0 0 5-16,0 0-4 0,0-1-2 15,0-1 0-15,0 2-1 16,0 0-7-16,0 0 8 16,2 0 0-16,6 0-3 15,5 0 6-15,1 0-3 16,5-1 0-16,5-4 2 16,1 2 31-16,5-2-23 15,-2-1-4-15,7-1 28 16,-2 2-24-16,2 0-5 15,0 0-5-15,-2 0 11 16,-3 2-14-16,0 0 3 16,-5 0 0-16,-10 2-9 0,-2-1 16 15,-7 2-7-15,-3 0 0 16,0 0 5-16,2 0-19 16,-1 0 14-16,-1 0-19 15,1 0 14-15,1 0-45 16,2 0-14-16,0 0-49 15,-1 0-44-15</inkml:trace>
  <inkml:trace contextRef="#ctx0" brushRef="#br1" timeOffset="3.11377E6">7543 8978 143 0,'0'0'33'16,"0"0"-33"-16,0 0-12 16,0 0 12-16,0 0 24 15,0 0 7-15,14 9 45 16,-6-7-38-16,0 1-8 16,-1-2-3-16,5-1-19 15,-1 1 16-15,-1-1-23 16,2 0 11-16,-3 0 7 0,2 0-19 15,-1 0 0-15,-3 0-15 16,3 0-34-16,-3 0-160 16</inkml:trace>
  <inkml:trace contextRef="#ctx0" brushRef="#br1" timeOffset="3.11483E6">7659 8889 201 0,'0'0'81'16,"0"0"-81"-16,0 0-9 15,0 0-1-15,0 0 10 16,0 0 1-16,0 9 3 16,8-4 43-16,4-2 27 15,4-3-46-15,7 0 43 16,3 0-23-16,3 0-39 15,2 0 26-15,2-8-35 0,0 0 0 16,1-2-4-16,2 2 20 16,0-4-21-16,-5 4 5 15,-4-1 0-15,0 2-8 16,-10 2 8-16,-4 2 0 16,-6 1 0-16,-5 2 8 15,-1 0-21-15,-1 0 12 16,0 0-4-16,0 0-7 15,0 0-8-15,0 0 18 16,0 0-3-16,-4 0-23 16,-7 0 22-16,-1 0-2 15,-1 0 8-15,-5 0-12 0,-3 7 2 16,-6 3-3-16,-1-1-4 16,-4 0 8-16,-2 2-4 15,-2-2 13-15,-1 1 0 16,3 0 2-16,3-5-2 15,7 0 0-15,6-2-7 16,6-3 32-16,3 0-15 16,6 0-5-16,1 0-1 15,2 0 42-15,0 0-45 16,0 0-1-16,0 0 0 16,0 0 9-16,0 0-10 15,0 0 1-15,0 0 0 16,0 0-16-16,0 0 8 0,0 0-22 15,0 0 11-15,5 0 19 16,4 1-8-16,9-1 8 16,1 0 0-16,1 0 22 15,3 0-20-15,3 0 33 16,0-1-20-16,3-5-1 16,-1 1-9-16,2 0-5 15,-7 0 0-15,0 2-10 16,-8-1 10-16,-7 4 0 15,-4-2-8-15,-4 2 16 16,0 0-10-16,0 0 2 16,0 0 0-16,0 0 2 0,-4 0-2 15,-10 0-13 1,-4 0-34-16,-4 0 37 0,4 0-3 16,-4 0 9-16,4 2-3 15,3 3-1-15,-4 1 8 16,9 0 0-16,-3-1-6 15,3 0 19-15,2-1-26 16,2-1 13-16,2 0 0 16,4 1-9-16,0 0 6 15,0-2-23-15,0 1 9 16,0-2-20-16,10 2 34 16,4-1-51-16,3-2-88 15</inkml:trace>
  <inkml:trace contextRef="#ctx0" brushRef="#br1" timeOffset="3.11656E6">7834 8906 220 0,'0'0'73'15,"0"0"-39"-15,0 0-34 16,0 0 0-16,0 0 42 15,0 0-28-15,-4 0 12 0,4 0-26 16,0 0 0-16,0 0 25 16,0 0-25-16,0 0 0 15,0 0-4-15,0 2 20 16,0-2-29-16,0 3 13 16,0-1 0-16,0-2 0 15,7 1 1-15,2-1-1 16,5 0 21-16,3 0 9 15,7 0 21-15,1-1-51 16,0-4 0-16,1 0 0 16,-2-1 0-16,-5 2-28 15,-5 0 9-15,2 1-43 0,-7 1 9 16,-3-2-176-16</inkml:trace>
  <inkml:trace contextRef="#ctx0" brushRef="#br1" timeOffset="3.19925E6">20918 3967 500 0,'0'0'5'0,"0"0"107"16,0 0-40-16,0 0-36 0,0 0 31 15,0 0-48-15,0 0 8 16,-16-14 45-16,16 14-45 15,0 0-16-15,0 0-11 16,0 0 4-16,0 0-17 16,0 0 13-16,16 0 0 15,14 5-7-15,12 4 11 16,13-3-4-16,5 5 0 16,-2-2 10-16,3-1-8 15,5 3-2-15,1-3-58 16,3 2 18-16,1 2-35 15,-14-2-91-15,-18-7-288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9-19T03:32:44.09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8583 4998 218 0,'0'0'156'0,"0"0"-90"16,0 0-24-16,0 0 100 15,0 0-76-15,0 0 7 16,0 0 3-16,-17 22-62 16,17-19 36-16,0 2-47 15,0 1-1-15,8 6 46 16,7 1-38-16,10-4 48 16,7 1-34-16,2-4-16 0,10-6 40 15,1 0-43-15,3 0-5 16,-6-11 14-16,-8-3-6 15,-8 0-9-15,-12-2 1 16,-6 0 0-16,-8-1-13 16,0-1 13-16,-19-1-29 15,-14 2 1-15,-12 7-15 16,-3 0 42-16,7 4-18 16,12 3 19-16,20 1 5 15,9 2-5-15,0-2-22 16,0 2 4-16,21 0-38 15,16 0 50-15,8 0 2 16,10 13 4-16,-5 4-4 0,-6 5 4 16,-10 5 0-16,-11 5 0 15,-7 7 5-15,-9 1 26 16,-7 6 7-16,0-1-38 16,-17-3 52-16,-10-3-52 15,3-5 9-15,3-5 11 16,5-8-17-16,7-6-2 15,9-3-1-15,0-5-106 16,19-7-17-16,10-4-220 16</inkml:trace>
  <inkml:trace contextRef="#ctx0" brushRef="#br0" timeOffset="841.0903">9768 5184 235 0,'0'0'2'0,"0"0"-2"16,0 0-130-16</inkml:trace>
  <inkml:trace contextRef="#ctx0" brushRef="#br0" timeOffset="1101.8387">9768 5184 474 0,'-71'3'0'0,"71"-3"-8"15,11-5-270-15</inkml:trace>
  <inkml:trace contextRef="#ctx0" brushRef="#br0" timeOffset="1716.5672">9824 4916 597 0,'0'0'88'16,"0"0"23"-16,0 0-91 16,0 0 32-16,0 0 2 15,0 0-54-15,-6 6-3 16,6 31 3-16,0 17 7 15,7 8 40-15,-2 4-45 0,-1 0 3 16,-1-4 32-16,-1-7-35 16,-2-10 23-16,0-8-25 15,0-9 6-15,0-9 11 16,0-7-17-16,0-7 0 16,0-5 16-16,0 0-5 15,0-8 51-15,0-18-45 16,0-15 8-16,0-5-48 15,0-6 23-15,0 0-38 16,0 0 32-16,0 0-19 16,6 6 22-16,-2 2-9 15,4 6 12-15,1 9-30 16,-1 7 30-16,3 7 0 16,-2 7-11-16,4 3 16 0,1 5-15 15,7 0 4-15,1 6 6 16,1 13-14-16,2 8 14 15,-7 7 0-15,-2 5-10 16,-7 4 24-16,-9 3 5 16,0-3-19-16,-9-2 3 15,-10-4 33-15,-5-6-24 16,2-2-8-16,5-9-1 16,4-6 3-16,7-5-12 15,6-6-21-15,0-3-152 16,0 0-28-16,19-7-173 15</inkml:trace>
  <inkml:trace contextRef="#ctx0" brushRef="#br0" timeOffset="2767.1133">10143 5366 541 0,'0'0'70'0,"0"0"-53"15,0 0 0-15,0 0 98 16,0 0-31-16,0 0 3 15,72-16-15-15,-38-5-63 16,-1-5 7-16,-5 2-16 16,-9 2 0-16,-7 7-14 15,-7 6 14-15,-5 6 0 16,0 3-2-16,-3 0 2 16,-12 7-3-16,-7 8-20 0,2 7 23 15,5 0-20-15,4 0 20 16,8 1 0-16,3-5-4 15,0 1-11-15,10-7 11 16,6-3 2-16,7-5 2 16,2-4 5-16,8 0 5 15,4-1-10-15,-1-16 17 16,5-5-9-16,-3-2 4 16,-5-4-12-16,-3-2 4 15,-4-1 1-15,-3-3-5 16,-7-5 0-16,-1-3 2 15,-6-1 10-15,-5-1-12 16,-2 5 0-16,0 6 0 16,-2 7 19-16,0 6-17 0,0 6-2 15,0 7 5-15,0 6 3 16,0 1-1-16,0 0-7 16,0 0-11-16,0 6 2 15,0 16-10-15,0 9 19 16,-8 10-1-16,0 5 14 15,-3 4-8-15,3 0-5 16,1-5 0-16,4-6-7 16,3-11 8-16,0-6-1 15,0-10 0-15,7-2 2 16,12-4 1-16,6-6-3 0,12 0 0 16,1-2 11-1,1-12-3-15,-1 5-8 0,-11-2 0 16,-7 2-6-16,-11 4 5 15,-6 2 1-15,-3 1 0 16,0 2-1-16,0 0 1 16,-6 0 0-16,-8 0-7 15,-3 0 16-15,3 5-22 16,1 6 13-16,3 3 0 16,4 0-10-16,3 1 10 15,3 1 0-15,0 0-6 16,0-2-5-16,10 0 11 15,7-2 0-15,2-4 1 16,2-2-11-16,-2-6 18 0,5 0-8 16,-1 0 4-16,2-14 6 15,1-5-4-15,-1-5-6 16,-1-5 0-16,-2-3 8 16,-3-4-4-16,-1-6-4 15,-3-6 4-15,-3-2 4 16,-1 2 7-16,-1 4-15 15,-4 10 3-15,-2 5 28 16,-2 9-24-16,-1 8-7 16,-1 7 0-16,0 5 15 15,0 0-20-15,0 0 5 16,-4 19-30-16,-7 9 28 16,-2 10 2-16,2 5 0 0,4 1-10 15,4-4 12 1,1-5-11-16,2-8 9 0,0-8-12 15,0-4-3-15,11-5-5 16,4-7 7-16,6-3-59 16,-2-4-92-16,-4-20-205 15</inkml:trace>
  <inkml:trace contextRef="#ctx0" brushRef="#br0" timeOffset="2909.5401">10998 5098 618 0,'0'0'54'16,"0"0"-20"-16,0 0-34 16,0 0-2-16,0 0-12 0,0 0 14 15,86 0-144-15,-58 0-184 16</inkml:trace>
  <inkml:trace contextRef="#ctx0" brushRef="#br0" timeOffset="3816.9627">11171 5279 458 0,'0'0'186'15,"0"0"-128"-15,0 0 26 16,0 0-5-16,0 0 19 16,0 0-76-16,34-8-15 15,-11-6 23-15,-1 2-30 0,-5-1 0 16,-4 2 12-1,-6 1-1-15,-4 0-6 0,-3 0 1 16,0-2 6-16,0 1-4 16,-1 0-8-16,-7 3 0 15,1 4-8-15,2 2 8 16,1 2-4-16,3 0-16 16,-3 11-18-16,1 8 18 15,2 4 20-15,1-3-5 16,0 2-7-16,0-3 23 15,9-5-13-15,4-4 2 16,1-3 0-16,2-4-10 0,-1-3 15 16,3 0-5-16,-1-3 14 15,0-8-11-15,-1-2-3 16,-2-1 0-16,1-1 1 16,0 0 6-16,-1 0-7 15,2 3 0-15,-3 1-6 16,0 2 15-16,4 2-9 15,-4 3 0-15,1 2 1 16,1 2-16-16,0 0 15 16,1 3 0-16,-6 9-6 15,2 6 14-15,-7 2-6 16,-5 0-2-16,0 4 0 16,0-1 3-16,-5-3-3 0,-5-2 0 15,2-5-1 1,2-5 11-16,5-5-5 0,1-1-5 15,0-2-27-15,0 0 14 16,15-17-25-16,9-3 8 16,3-1 11-16,-2 2-24 15,-3 6 41-15,-5 5-24 16,-3 3 26-16,-3 2 11 16,-3 3-11-16,-3 0 0 15,1 0 32-15,2 0-31 16,1 0 13-16,0 0-2 15,4-3 8-15,-1-4 13 0,1 0-30 16,0-1-3-16,-4-1 22 16,-2 1-18-16,-5 3-4 15,0-1-2-15,-2 0 2 16,0 2 23-16,0 2-23 16,0 2 0-16,0 0 3 15,-4 0-3-15,-2 2-6 16,3 13-2-16,2 0 5 15,1 1-25-15,0 0 24 16,0-1 4-16,0 2-9 16,4-2 23-16,2-2-18 15,-4-2 4-15,0-1 0 16,-2-1-3-16,0-1 3 16,0-2-70-16,0-5-79 15,0-1-483-15</inkml:trace>
  <inkml:trace contextRef="#ctx0" brushRef="#br0" timeOffset="4755.3932">12561 5300 736 0,'0'0'103'16,"0"0"-100"-16,0 0 58 0,0 0 45 15,0 0-65-15,91-72-7 16,-55 32-34-16,1-3 0 15,-7-1 0-15,-5-1 11 16,-5 2-17-16,-6 6 6 16,-9 6 0-16,-5 9 4 15,0 7 0-15,0 7-4 16,0 8 0-16,-6 0-7 16,-4 17 1-16,1 8-9 15,1 7 15-15,8-1-14 16,0-7 14-16,6 0-14 15,16-7 12-15,7-9 4 16,5-8-10-16,8 0 8 0,4-12-32 16,-3-9 24-16,-2-4-52 15,-7-3 46-15,-7 2 7 16,-8 0 14-16,-8 3 4 16,-8 4 30-16,-3 3-15 15,0 6 44-15,0 5-47 16,0 5 1-16,0 0-24 15,0 0-7-15,0 22 5 16,0 12-7-16,0 9 9 16,0 3-6-16,0 0 9 15,0-3-3-15,0-6 0 16,0-7 11-16,-5-7-18 16,2-9 7-16,0-6 0 15,3-8-9-15,0 0 9 0,0 0 0 16,0-9-12-16,16-11 2 15,6-2-4-15,3 1-13 16,-4 8 15-16,-5 6-7 16,-3 7 14-16,-4 0-4 15,1 4 9-15,-2 12-6 16,1 1 2-16,2 4 4 16,-1-1 0-16,2 1 9 15,4-4-9-15,-1-4 0 16,5-3-9-16,-4-3 21 15,1-5-12-15,-3-2 0 16,1 0-29-16,-6-15-52 0,-4-7-189 16</inkml:trace>
  <inkml:trace contextRef="#ctx0" brushRef="#br0" timeOffset="4914.4738">12834 5010 757 0,'0'0'98'0,"0"0"-98"16,0 0-31-16,0 0 19 15,104 0 5-15,-35 0-7 16,10 0-327-16</inkml:trace>
  <inkml:trace contextRef="#ctx0" brushRef="#br0" timeOffset="6307.8324">14041 5310 694 0,'0'0'102'16,"0"0"-45"0,0 0-33-16,0 0-2 0,0 0 94 15,0 0-85-15,-7 6-12 16,7-6 38-16,0-6-29 16,10-11-18-16,-1-5-10 15,1-3 0-15,-3 0 5 16,-2 0-5-16,-1-1-1 15,-1-1-15-15,-1-1 18 16,-1 1-2-16,5 5 0 16,-1 4 0-16,4-1-21 15,4 7 21-15,4 0-28 16,4 2 24-16,4 3-17 16,-1 5 11-16,1 2-9 15,0 0-3-15,-1 0 6 0,-3 10 4 16,-6 4 6-1,-4 2-2-15,-4 3-9 0,-4-1 17 16,-3 0-4-16,0 2 8 16,0 0-6-16,0-3 2 15,1-2 0-15,4-3 10 16,4-6-7-16,6-3-3 16,5-3-7-16,10 0 7 15,3-4-2-15,4-9-8 16,-8 2-71-16,-8 3 73 15,-10 5-13-15,-7 3 15 16,-4 0 6-16,-5 3 0 0,-16 14 11 16,-7 5 0-1,4 0 14-15,6 2 23 0,3-5-38 16,11-1 16-16,4-4-26 16,0 0 0-16,17-8 1 15,8-3-1-15,9-3 0 16,0 0 8-16,0-4-4 15,-6-9-8-15,-9 0-22 16,-9-2-2-16,-10 0 20 16,0 1-24-16,-10-1 7 15,-13 3-16-15,-4 4 41 16,-3 4-4-16,5 2 4 16,8 2 0-16,7 0 17 0,6 0-17 15,4 0-6-15,0 0 6 16,0 0-17-16,17 0 16 15,6 0 2-15,10-3 5 16,9-2 11-16,-2-1-17 16,4-2 0-16,-1 0-10 15,-3-1-5-15,-6 0 15 16,-10 0-1-16,-9 3 1 16,-12 3 13-16,-3 3-1 15,0 0 27-15,-15 0 6 16,-3 0-38-16,-4 12 17 15,2-2-6-15,7 5-4 16,3-2 0-16,7 0-14 16,3 2 0-16,0-1-5 0,8 2 16 15,13-2-22-15,8 0 11 16,2-6 0-16,0-2 7 16,-4-6-7-16,-4 0-2 15,-10 0-3-15,-3-6-3 16,-7-7 5-16,-3-2 3 15,0-1 0-15,-1-1-9 16,-11-3 9-16,0 4 0 16,2 5-6-16,1 2 5 15,4 7 0-15,4 2-2 16,1 0-2-16,0 0-10 16,0 0-14-16,0 9 25 15,0 1-10-15,3-3 2 0,11-3 12 16,5-4 0-16,0 0 4 15,3 0-2-15,1-11-2 16,-1-8 0-16,0-3 15 16,4-2-13-16,-1-5 32 15,-1 0-24-15,2-2-3 16,-3 0 41-16,-5-2-44 16,-6-1 17-16,-6 1 22 15,0 6-35-15,-6 12 39 16,2 6-37-16,-2 9-9 15,0 0 11-15,0 0-12 16,0 24-15-16,0 9 11 0,0 6 8 16,0 3 2-1,0-1-6-15,4-7-26 0,12-3 18 16,4-7-81-16,1-9-64 16,-5-13-44-16</inkml:trace>
  <inkml:trace contextRef="#ctx0" brushRef="#br0" timeOffset="6457.289">15002 4978 702 0,'0'0'58'16,"0"0"-57"-16,107-17 6 0,-58 17-14 15,-3 0-57 1,-4 0-364-16</inkml:trace>
  <inkml:trace contextRef="#ctx0" brushRef="#br0" timeOffset="7648.8406">16072 5311 576 0,'0'0'110'15,"0"0"-69"-15,0 0 15 16,0 0 100-16,0 0-67 16,0 0-19-16,1-18-70 15,4-4 15-15,3-2-16 16,0 1 1-16,3-2 0 16,1 3-1-16,3 2 3 15,0 1-4-15,6 0 0 16,2 4 2-16,6-1-13 15,0 6 13-15,4 2 0 16,-1 5-3-16,-4 3 4 16,-3 0-4-16,-5 4-4 0,-5 12 6 15,-8 4-26-15,-4 2 27 16,-3 4 0-16,-1 3 14 16,-15-5-11-16,-3-2 9 15,5-5-12-15,3-4 5 16,6-6-9-16,3-5 4 15,2-2 0-15,0 0 9 16,2-8-2-16,19-12-14 16,11-8-21-16,4 0-45 15,2 5 62-15,-6 6-73 16,-6 10 77-16,-8 4-12 0,-9 3 18 16,-2 0 0-1,0 3 0-15,-2 9 1 0,3 3 3 16,0-1-2-16,1 0 0 15,4-3 52-15,-1-2-36 16,6-4 7-16,1 1-24 16,7-3-10-16,7-3-39 15,2 0-212-15</inkml:trace>
  <inkml:trace contextRef="#ctx0" brushRef="#br0" timeOffset="8272.3805">17258 5300 602 0,'0'0'113'16,"0"0"-101"-16,0 0 86 15,0 0 43-15,0 0-49 16,0 0-14-16,34-26-62 16,-10-2-7-16,3-5-4 15,1-6-5-15,2-3 0 16,-3-3-2-16,-5-2 13 15,-3 2-11-15,-6 3 0 0,-6 3 0 16,-4 11-1-16,-3 9 13 16,0 12-12-16,0 4 0 15,0 3-1 1,-10 4-3-16,-8 19-25 0,-5 7 29 16,0 7 5-16,6 3-5 15,7-2-8-15,4 0 7 16,6-3-4-16,0-6-6 15,0-7 11-15,13-7-15 16,7-4-2-16,10-11 4 16,7 0-55-16,3-17-45 15,-4-14-278-15</inkml:trace>
  <inkml:trace contextRef="#ctx0" brushRef="#br0" timeOffset="8416.0258">17398 5028 740 0,'0'0'99'0,"0"0"-84"16,0 0-15-16,0 0 5 15,0 0-27-15,109 0-46 16,-60-6-238-16</inkml:trace>
  <inkml:trace contextRef="#ctx0" brushRef="#br0" timeOffset="9713.6585">17617 5274 708 0,'0'0'147'0,"0"0"-139"16,0 0 39-16,96-36 32 15,-65 19-43-15,-1-1 29 16,-4-1-65-16,-3 0 7 15,-6-1 16-15,-4 1-23 16,-3 2 0-16,-4-2-2 16,-5 2 14-16,-1 5-3 15,0 4-9-15,0 5 3 16,0 3-20-16,-2 0 17 16,-7 4-29-16,-3 10 27 15,0 6-17-15,3 1 14 16,2-1-5-16,5 3 10 0,2-1-19 15,0-2 17-15,0-1-5 16,13-5 4-16,8-6-9 16,2-3 12-16,3-5 0 15,2 0-2-15,-3-2-7 16,-3-9 9-16,-4 0 0 16,-2-2-14-16,-3 0 29 15,-2 2-14-15,-3 2-1 16,-4 2 0-16,-1 2 1 15,-1 4-1-15,-2 1 0 0,0 0-1 16,0 0-4-16,0 0 3 16,0 5-32-16,0 8 34 15,0 5-13 1,-2-1 13-16,-2 2 0 0,1-2 0 16,3-3 6-16,0 0-13 15,0-4-9-15,0-3 0 16,10-2 8-16,5-4-22 15,0-1 30-15,3 0-5 16,-3 0 5-16,2-6-5 16,-1-2-2-16,0-4 7 15,1 1 4-15,-1 1-2 16,1 0-1-16,0-1-1 16,1 5 7-16,0-1-19 15,3 2 13-15,-4 2-1 0,0 2 0 16,1 1 2-16,-3 0-2 15,0 3 0-15,-6 8 4 16,-1 1 0 0,-7 4-4-16,-1 1 0 0,0 0-1 15,-3-1 20-15,-11-1-19 16,0-4 0-16,3-2 13 16,5-4-15-16,5-3 2 15,1-2-89-15,0 0 53 16,14-12-1-16,9-6-12 15,4-2 30-15,-3 3 19 16,-2 4 8-16,-7 9 6 0,-1 1-14 16,-7 3 56-1,0 0-49-15,-1 0 19 0,0 0-26 16,0 0 12-16,2 5 7 16,2 0-10-16,1-2-8 15,4-3 12-15,4 0-6 16,2 0-3-16,-1-4-4 15,-3-7 14-15,-1 0-27 16,-3-3 13-16,-6 3 0 16,0-1-3-16,-4 4 12 15,-3 0-7-15,0 4-2 16,0-1 3-16,0 3 19 16,0 2-22-16,0 0 0 0,-2 0-5 15,-3 14-31-15,-1 5 34 16,2 0 1-16,2 1 1 15,2-2 0-15,0-2 0 16,0-5 0-16,11-2-9 16,3-5 9-16,5-4-1 15,3 0-12-15,5-3-28 16,2-13 2-16,3-1-82 16,-1 0-8-16,1-2 92 15,-4 4-38-15,-8 2 75 16,-8 9 23-16,-8 2 28 15,-4 2 84-15,0 0-85 16,0 7-38-16,-10 9 56 0,1 1-25 16,2-1 34-16,7-4-46 15,0-2-25-15,3-3 2 16,18-5 6-16,15-2 16 16,11 0-8-16,9-9-22 15,4-6-20-15,-1 1-105 16,-11 2-225-16</inkml:trace>
  <inkml:trace contextRef="#ctx0" brushRef="#br0" timeOffset="11364.2694">8798 6472 528 0,'0'0'139'16,"0"0"-132"-16,0 0-4 15,0 0-1-15,0 0 4 16,0 0 81-16,49 7-43 16,-19-10-12-16,2-7 9 15,3-6-41-15,-4-1 30 16,-3-2-30-16,-1 2 9 15,-8-1-1-15,-6 2-8 16,-9-1 0-16,-4 2-7 16,-3 3-2-16,-19 0 7 0,-8 5-34 15,-6 3-13-15,2 3 36 16,4 1 1-16,12 0 12 16,9 0-11-16,6 0 15 15,3 0-11-15,0 0-30 16,6 0 28-16,16 0-2 15,7 0 11-15,5 0 0 16,-1 2 12-16,0 8-5 16,-5 4 25-16,-4 6-32 15,-5 2 7-15,-8 4 40 16,-8 7-44-16,-3 1 11 16,0 1 20-16,-12-1-28 15,-8-3 14-15,3-5-20 0,6-4 0 16,4-2-20-1,7-6-68-15,3-7-96 0,17-7-333 16</inkml:trace>
  <inkml:trace contextRef="#ctx0" brushRef="#br0" timeOffset="14166.4623">10147 6403 587 0,'0'0'121'15,"0"0"-72"-15,-101 19-21 16,67-7-3-16,3 7 78 16,4 3-89-16,7 1-11 15,7 4 48-15,7-3-51 16,6 0 0-16,0-2-1 15,9-5 18-15,13-1-10 16,5-8-7-16,1-4 1 16,4-4 3-16,-3 0 2 0,-3 0-6 15,-7-12 0 1,-1-2 3-16,-9-2-6 0,-4-1 3 16,-5-1-7-16,0 0-12 15,0 2 5-15,-12 7 13 16,-2 2-7-16,5 7 16 15,2 0-35-15,0 0 27 16,3 7-26-16,3 5 8 16,1 1 8-16,0 2 10 15,5-1-11-15,15-1 22 16,3-2-21-16,3-5 10 0,3-3 0 16,1-3 3-1,-2 0 0-15,2-5-3 0,-5-10 0 16,0-5 7-16,-2-2 19 15,-1-6-26-15,1 0 0 16,-3-4 15-16,-3-2-9 16,2-2-6-16,-4-3 0 15,0 0 15-15,-4-2-7 16,1 5-6-16,-3 6-1 16,-1 6 15-16,-3 8-15 15,-2 8-1-15,-3 3 15 16,0 5-9-16,0 0 17 0,0 0-23 15,0 0 0 1,-5 5-1-16,-6 12 9 0,-1 3-8 16,0 5 0-16,-1 0 3 15,-1 2-16-15,2 4 13 16,-6 3 0-16,4 3 0 16,0 4 11-16,0 1-11 15,4-2 0-15,2-1 4 16,7-4-8-16,1-5 4 15,0-8 0-15,3-6-8 16,8-6 4-16,0-7 4 16,6-3-4-16,2 0 19 15,5-8-4-15,1-11-11 16,0-3 0-16,-5-6 22 16,-4-4-18-16,-6-4 5 0,-2-8-9 15,-6-1 4 1,1-3-2-16,-3-7-2 0,0 2 0 15,0 2-1 1,0 7 13-16,0 8-15 0,0 5 3 16,-3 10 0-16,0 2 2 15,0 6-2-15,1 6 0 16,0 4-13-16,2 3 17 16,0 0-4-16,0 0 0 15,0 1-46-15,0 20 32 16,0 11 9-16,0 8 5 15,0 7-10-15,8 3 19 16,2 0-9-16,0-3 0 16,2-7 7-16,2-4-19 0,0-3 12 15,2-6 0-15,-1-6 0 16,1-4 6-16,0-6-6 16,1-2 0-16,-4-4 0 15,6-3 0-15,-6-2 0 16,3 0 0-16,-2-9 12 15,1-6-6-15,-2-2-7 16,1-2 1-16,-2-1-3 16,-1 1-15-16,-3 2 10 15,-4 2 5-15,0 2-14 16,-3 2 21-16,1 1-10 0,-1 3 6 16,1 3 0-16,1-1-8 15,0 0 8-15,5 2 0 16,3-2-8-16,1 5 17 15,9 0-22-15,1 0 3 16,3 0 10-16,0 0-4 16,0 8 4-16,-1 4 0 15,-7 4 0-15,-5 1 0 16,-6 6 0-16,-6 6 0 16,0 4 2-16,-3 4-14 15,-16-1 12-15,-5-1 0 16,2-2 16-16,-2-5-9 15,12-7-6-15,4-6-1 16,3-7-1-16,5-5-21 0,0-3-44 16,0 0 32-16,17-15 25 15,6-4-14-15,2-3 2 16,-2 3-19-16,-3 9 40 16,-4 5-25-16,-4 5 25 15,-3 0 0-15,2 0-12 16,1 5 31-16,3 5-18 15,4-5-1-15,2 0 4 16,1-4 26-16,3-1-21 16,4-1 5-16,1-14 15 15,0-3-17-15,-3-3-14 16,-6-1 2-16,-3-4 0 16,-6 4-1-16,-12 3 1 0,0 4 0 15,0 9 13-15,-2 3-5 16,-8 3 27-16,-1 0-35 15,-3 11 0-15,-2 7-28 16,4 6 28-16,2 1 0 16,4-2-8-16,6 0 18 15,0 0-18-15,0-6 8 16,11 0 0-16,6-7-3 16,2-2 3-16,5-5 0 15,-1-3 1-15,1 0 12 16,1-3-15-16,-4-8 2 15,-2-3 0-15,1-3-20 0,-5 2 20 16,-1-2 0-16,-1 1 6 16,-7 2-1-16,2 3 12 15,-6 6 17-15,-2 2-21 16,0 3 50-16,0 0-63 16,0 0 0-16,0 0-5 15,0 8-10-15,-3 7 13 16,3 1-8-16,0 1 10 15,0 0-23-15,0-2 23 16,6-3-14-16,4 0 6 16,7-5-26-16,-1-3 17 15,5-3-1-15,3-1-61 16,-3 0 77-16,3-4-76 16,-2-8 26-16,-3-4 33 15,-5-3-10-15,-2 1 29 0,-3-2 18 16,-3 1-11-16,-3-3 11 15,-3 0-11-15,0 2-7 16,0 1 15-16,-6 2 0 16,-3 3-8-16,-3-1-7 15,0 1 2-15,1 1 17 16,3 5-10-16,1 2 1 16,4 4 39-16,1 2-47 15,1 0-4-15,1 0-32 16,0 14 9-16,1 4 12 15,11 2 25-15,4 0-12 16,2 2 0-16,3 0 18 0,1-2-18 16,-1 0 0-16,-3 1 0 15,-6 2 19-15,-2-1-15 16,-5 1 10-16,-4 0-13 16,-1-1 6-16,0 0 25 15,-1-1-32-15,-7-3 0 16,1-6 8-16,7-5-8 15,0-4-21-15,0-3-20 16,3 0-21-16,10-6 49 16,4-11-9-16,1-7-6 15,2 1 14-15,0-5 28 16,0-2-8-16,3 0 37 16,-3-1-11-16,2 3 9 0,-1 0-9 15,-3 1-6-15,-1 1 1 16,1 0-16-16,0-2 5 15,-1 0 23-15,-4-2-16 16,1-1 28-16,-1 1-17 16,-1-1-33-16,-3 6 35 15,-3 4-32-15,-3 8 11 16,-3 9 5-16,0 2-14 16,0 2 12-16,-5 5-18 15,-8 16 0-15,-2 11-19 16,-1 8 19-16,2 0 0 15,4-1-7-15,8-1 23 0,2-7-26 16,0-4 10-16,2-9-12 16,13-6-12-16,5-5-6 15,5-7-46-15,-2 0-57 16,-2-16-293-16</inkml:trace>
  <inkml:trace contextRef="#ctx0" brushRef="#br0" timeOffset="14308.9231">12063 6331 502 0,'0'0'45'16,"0"0"-45"-16,0 0-16 16,83-20-52-16,-63 20-213 15</inkml:trace>
  <inkml:trace contextRef="#ctx0" brushRef="#br0" timeOffset="15208.5765">12348 6559 555 0,'0'0'192'16,"0"0"-131"-16,0 0-45 15,0 0 73-15,0 0-23 16,80-56-64-16,-56 34 34 16,-3 0-34-16,-3 3-2 0,-8 1 0 15,-4 0 3-15,-6 6 21 16,0 2-24-16,0 2 0 16,0 4 43-16,-4 1-43 15,-2 3-2-15,1 0 1 16,2 0-34-16,0 0 32 15,2 10-24-15,-2-1 26 16,0 4-13-16,0 1 14 16,3-2 0-16,0-1-5 15,0-2 10-15,10-5-5 16,5-3 0-16,9-1 1 16,7 0-11-16,4-8 23 0,4-6-13 15,-2 6 0-15,-6 2-3 16,-7 5-23-16,-8 1 26 15,-5 0-18-15,-9 10 4 16,-2 7-37-16,0 2 51 16,-2 1-4-16,-3-1 19 15,4-6-38-15,1-4 23 16,0-7-39-16,15-2 39 16,7 0-8-16,5-10 2 15,0-7-19-15,1-2-45 16,-4 2 43-16,-5 3 2 15,-7 2 5-15,-9 4 9 16,-3 5 22-16,-3 3-7 16,-16 0-4-16,-1 1 0 0,1 10 51 15,4 4-50-15,3-3 1 16,6 2 5-16,3-3-7 16,3 1 0-16,0-4-12 15,0-1 23-15,14-5-19 16,4 0 8-16,2-2 0 15,0 0-15-15,1-8 15 16,-3-5 0-16,-3 1 15 16,-5 2-7-16,-4 2 62 15,0 1-56-15,-6 5 31 16,0 1 38-16,0 1-50 16,0 0-29-16,-5 10-4 0,-6 12 0 15,-1 5 1-15,-3 7-1 16,1 4 0-16,-3-1 6 15,-3 4-6-15,-1-4-7 16,0-4-2-16,3-9-18 16,7-6 15-16,5-9 9 15,6-9-13-15,0 0 15 16,20-2-2-16,7-15 3 16,4-5 0-16,4-3-54 15,-4 1 9-15,-4 5-90 16,-9 0-107-16</inkml:trace>
  <inkml:trace contextRef="#ctx0" brushRef="#br0" timeOffset="16259.1123">13787 6500 733 0,'0'0'96'0,"0"0"-81"16,0 0-4-16,0 0 45 16,84-14 22-16,-50-1-41 15,1-4-8-15,-2-5 5 16,-3-2-29-16,-3-2 14 15,-6-3-19-15,-3-2 0 0,-6-2 5 16,-8 2-5-16,-1 6 0 16,-3 8-1-16,0 9 14 15,-6 9-16-15,-6 1 3 16,-3 8-56-16,1 15 52 16,-3 10-18-16,10 1 17 15,7 0-13-15,0-3 23 16,11-9-17-16,14-6 10 15,4-8-5-15,8-8-22 16,5 0 29-16,2-20-21 16,2-6 3-16,-7-3-43 15,-8 1 61-15,-9 0-6 16,-9 6 6-16,-5 5 31 16,-3 5-20-16,-5 4 33 0,0 6 2 15,0 2-44-15,0 0-2 16,0 11-4-16,0 13 4 15,0 7-6-15,-2 5 6 16,-1 3 0-16,0 0 0 16,-3-2 15-16,-1-2-23 15,-1-5 8-15,1-5 0 16,0-8 5-16,7-7-5 16,0-5-12-16,0-5 10 15,0 0-42-15,13-10 44 16,4-10-17-16,9 0-37 15,-1 4 48-15,-5 8-40 16,-4 7 33-16,-2 1-3 0,-5 0 22 16,-2 6-6-16,3 8 0 15,1 0 0-15,1-3 27 16,3-2-27-16,1-4 0 16,7-4 16-16,0-1-9 15,4 0-3-15,0-3-4 16,-4-8 0-16,-1-1-7 15,-4-2-8-15,-5 0-12 16,-4 6 23-16,-3 3-51 16,-6 2 44-16,0 3 4 15,0 0 7-15,-15 3 24 16,3 10-24-16,2 1 36 16,4 3-3-16,4-5-24 15,2 4 26-15,0-6-15 0,4-2-18 16,13-4 33-16,7-4-27 15,3 0 15-15,0 0-23 16,-1-14-9-16,-6-5-110 16,-14-6-120-16</inkml:trace>
  <inkml:trace contextRef="#ctx0" brushRef="#br0" timeOffset="16440.8363">14065 6252 487 0,'0'0'74'0,"0"0"-13"16,120 0-30-16,-60 6-24 16,4-3-14-16,-1-3-192 15</inkml:trace>
  <inkml:trace contextRef="#ctx0" brushRef="#br0" timeOffset="17339.6668">15689 6317 648 0,'0'0'82'0,"0"0"-82"16,0 0 0-16,0 0 2 15,0 0 0-15,0 0 77 16,107 38-28-16,-62-40-40 15,-4-10-11-15,-10-3-14 16,-10 0-47-16,-12 1 46 16,-9 4-9-16,0 0 10 15,-11 1 7-15,-9 2 7 16,-2 4 2-16,3 3-2 0,4 0 11 16,1 0-23-16,7 1 12 15,2 11 0-15,1 0-2 16,4 4 15-16,0-1-23 15,0-1 10-15,9-1 0 16,13-6-5-16,4-2 7 16,6-3-2-16,3-2 9 15,-2 0-3-15,-1-2-10 16,-6-8 4-16,-6 0 0 16,-3-2-12-16,-6-2 12 15,0 2-16-15,-5-1 11 16,-1 0 10-16,-3 1 4 15,0 1 0-15,-2 0 6 16,0 1 33-16,2 3-48 16,0-1 2-16,-2 2-10 0,0 2 30 15,0 0 3-15,0 3-10 16,0-1-9-16,0 2 32 16,0 0-38-16,0 0 13 15,0 0-10-15,0 0 16 16,0 0-28-16,0 0 9 15,0 0 0-15,0 0-13 16,0 0 13-16,0 0 0 16,0 0-3-16,0 0 1 15,0 0-8-15,0 0 10 0,0 0 0 16,0 0 5 0,0 0 5-16,0 0-10 0,0 0 0 15,0 0-1-15,-2 0-57 16,-3 0-149-16</inkml:trace>
  <inkml:trace contextRef="#ctx0" brushRef="#br0" timeOffset="18847.1848">15895 6319 476 0,'0'0'78'16,"0"0"-12"-16,61-92-33 15,-42 58-7-15,-1 2 39 16,-5-1-25-16,-6 1-38 16,-7 1 8-16,0 2 3 15,0 4 9-15,-4 4 4 16,-2 6-23-16,-1 7 25 15,4 5-19-15,3 3-8 16,0 0-1-16,-1 0-8 16,1 14-1-16,-3 12 6 15,1 8 3-15,1 4-9 16,-2 6 18-16,1 2-9 0,-3 3 11 16,-1-1-3-1,-2 2 15-15,2-3 4 0,-2-4-22 16,2-4 34-16,-1-7-36 15,2-6 1-15,2-11-4 16,3-4 12-16,0-8-12 16,0-3 0-16,7 0 0 15,12-14 9-15,14-13-1 16,2-4-16-16,0-3-5 16,-2 6-22-16,-10 8 31 15,-3 9-15-15,-10 10 17 16,-1 1-12-16,-6 0-13 15,-3 4 27-15,4 8-4 0,-1 0 12 16,2-1-26-16,1-2 18 16,4-1 0-16,4-4 27 15,7-2-24-15,4-2 25 16,6 0-16-16,4-9 7 16,3-5-27-16,-2-2 8 15,-6 0-6-15,-9 3-7 16,-10 2 0-16,-8 3 8 15,-3 6-3-15,0 2 8 16,-13 0-14-16,-10 0 7 16,-4 14 7-16,3 2-4 15,7-1 9-15,7-1-5 0,4-3 0 16,6-1 8 0,0-1-24-16,10-4 16 0,15-2 0 15,13-3 42-15,6 0-29 16,5 0-11-16,-3-3-2 15,-1-4 0-15,-8 1-7 16,-10 2 6-16,-11 2-7 16,-7 2 1-16,-9 0-9 15,0 0-2-15,0 0 18 16,-15 3 0-16,0 8 10 16,-1 4-10-16,4-1 0 15,2 2-2-15,8-2 2 16,2 2 0-16,0 1-2 15,0-2 4-15,9-2-10 16,4-4 8-16,2-4 0 0,-1-4-3 16,4-1 7-16,-3 0 3 15,-1-6-7-15,-2-5-19 16,-2-1 0-16,-3-2-55 16,-7 2-2-16,0 0 13 15,0 5 0-15,-10 2-27 16,0 2 90-16,3 3-1 15,4 0 1-15,3 0-28 16,0 0 28-16,0 0 8 16,4 0-3-16,13 0 26 15,10 0 60-15,4-8-91 16,5-5 15-16,2-4-15 0,-3-4-6 16,-6-3 6-16,-3-4 9 15,-8-5 49-15,0-2 15 16,-6-3-62-16,-4-3 32 15,-3 2 2-15,-5 0-8 16,0 8 27-16,0 10-35 16,0 8-2-16,0 8-10 15,0 5 2-15,0 0-19 16,0 7-2-16,0 18-3 16,-5 9-1-16,0 10 6 15,-2 1 0-15,2 5-2 16,0-3 14-16,-3-4-15 15,3-2 3-15,-1-9 0 16,3-10-10-16,2-9-16 0,1-7 1 16,0-6 19-16,0 0 6 15,0-14 1-15,12-11-1 16,2-11-10-16,-2-4 8 16,2-5-1-16,-3-1 3 15,4-4 0-15,2 4-17 16,4 4 14-16,-1 12-4 15,-3 9 1-15,1 11 1 16,-6 7 5-16,-3 3-15 16,1 0 8-16,-4 13 7 15,-3 10-6-15,-3 8 6 0,0 3 0 16,-4 4 25 0,-15-1-11-16,-7-1-4 0,-3-2-9 15,2-3 13-15,-1-2-28 16,5-9-42-16,-1-8-215 15</inkml:trace>
  <inkml:trace contextRef="#ctx0" brushRef="#br0" timeOffset="19748.8279">17667 6385 689 0,'0'0'90'15,"0"0"-90"-15,0 0 0 16,0 0 9-16,0 0 30 15,0 0 49-15,80 0-43 16,-42-18-44-16,1-1 17 16,-7-3-18-16,-9 0-13 15,-10 1-3-15,-12 4-26 16,-1 2 16-16,-9 5-31 16,-12 4 52-16,-2 6-23 15,0 0 25-15,5 0 3 16,2 11 6-16,7 0 0 15,5 0-9-15,4-1 3 0,0 4 0 16,4 1-12-16,15-1 12 16,7-4 0-16,6 0 11 15,4-8 2-15,3-2-18 16,0 0 5-16,-4-7 0 16,0-5-11-16,-11-3 11 15,-2-2-8-15,-7-1 7 16,-4-1 0-16,-7 1-21 15,-2-2 22-15,-2-1 0 16,0 1 15-16,0 3-9 16,0 4-6-16,0 8 12 15,0 1-5-15,0 4 0 0,0 0-7 16,0 0 0 0,0 0-5-16,0 0 5 0,0 11-2 15,0 12-3-15,1 8 10 16,-1 7 5-16,0 0 8 15,0 5-10-15,-1-4 27 16,-4-3-18-16,2-2-10 16,3-5 16-16,0-4-8 15,0-9 29-15,0-5-44 16,0-7 2-16,6-4 32 16,10 0-29-16,6-15 78 15,9-10-41-15,7-8-34 16,0-6-13-16,-2-6 5 15,-1-3-66-15,0 4-20 16,-5 10-118-16,-7 12-143 0</inkml:trace>
  <inkml:trace contextRef="#ctx0" brushRef="#br0" timeOffset="20707.0364">18395 6428 337 0,'0'0'155'0,"0"0"-133"16,0 0 59-16,0 0 56 16,0 0 5-16,0 0-43 15,85-33-99-15,-56 12 16 16,-3-3-15-16,-8 4-1 0,-5 4 0 16,-8 6 0-16,-4 5 12 15,-1 5-11-15,0 0-1 16,-6 0-7-16,-9 8 2 15,-1 11-58-15,1 2 63 16,3 2-8-16,7-6 16 16,5 0-8-16,0-2 0 15,0-4 2-15,5-2-26 16,10-6 35-16,3 0-11 16,2-3 0-16,4 0-28 15,-1-6 16-15,1-8-62 16,-4 0 23-16,0-2 36 15,-5-1-34-15,1 2 18 0,-1 0-5 16,0 5 9 0,-5 2 23-16,-2 5 2 0,-3 3 2 15,-2 0-15-15,-2 0 15 16,3 1 0-16,-1 7 0 16,0 2 47-16,5-3-35 15,1 3 34-15,4-3-45 16,2 0 39-16,4-3-38 15,4-3 10-15,3-1 4 16,2 0-10-16,-1 0-6 16,-5-10 0-16,-5 1 0 15,-6 1-22-15,-8 3 20 0,-3 2 2 16,0 2 2 0,-3 1 4-16,-11 0 0 0,1 0-6 15,3 7 0-15,0 1 19 16,3 1-19-16,6 3 0 15,1-2-1-15,0-2-2 16,1 0 3-16,16-3 0 16,1-2 15-16,1-3-15 15,3 0 0-15,0-5 0 16,0-9-2-16,-1 1 7 16,-3-4-5-16,-2 3 0 15,-5 2 0-15,-4-2 5 16,-3 4-4-16,-2 2 2 15,-1 3 21-15,-1 1-7 16,0 3 45-16,0 1-62 16,0 0 7-16,0 1-20 0,0 18 13 15,0 5 0-15,-3 5-2 16,-5 2 8-16,-2 0-6 16,0 1 0-16,-3-2 2 15,-2-1 5-15,0 0-6 16,-3-1-1-16,-6 1 0 15,-1-5 9-15,2-5-17 16,7-3 8-16,7-9-5 16,6-5-15-16,3-2 14 15,0 0 6-15,16-5-6 16,8-11 12-16,4-2 5 0,4-4-11 16,1 1-23-16,-1-2-30 15,-4 3-102-15,-4 2-365 16</inkml:trace>
  <inkml:trace contextRef="#ctx0" brushRef="#br0" timeOffset="22258.5802">19779 6379 527 0,'0'0'176'15,"0"0"-158"-15,0 0 37 16,0 0-23-16,0 0 68 16,0 0 2-16,12 2-50 15,13-22 14-15,8-7-62 16,4-3 10-16,-1-5-5 16,-3-2-9-16,-5-4 0 15,-4 4-1-15,-6-1 18 16,-5 6-27-16,-7 4 10 15,-4 8 0-15,-2 9 2 16,0 6 3-16,0 5-10 0,0 0-1 16,-8 1-29-16,-7 19 25 15,-1 9 10-15,-1 5 0 16,5 5-17-16,4 4 16 16,6 0 1-16,2-1-5 15,0-6 6-15,9-7-4 16,9-7 3-16,7-6 0 15,4-9 0-15,5-7 2 16,2 0-2-16,4-6 9 16,-3-12-1-16,-5-1-16 0,-10 0-6 15,-10 2 2 1,-9 6 5-16,-3 2 9 0,0 5-4 16,-2 4-1-16,-8 0 3 15,-6 0-7-15,-4 13-17 16,4 0 24-16,1 4-16 15,7-2 16-15,5 2-18 16,3 0 16-16,0-5-1 16,0 1-4-16,14-4 7 15,2-2 0-15,7-4-5 16,2-3 12-16,2 0-7 16,-2-3 0-16,2-8 4 15,-5-2-20-15,-4 3 7 16,-7 0-30-16,-5 3 25 15,-5 4 14-15,-1 3 0 16,0 0-4-16,0 0 8 16,-6 0-8-16,-3 10-15 0,-1 5 19 15,4-1-19-15,3 1 11 16,3-1 8-16,0 0-1 16,0-4-13-16,6-3 9 15,10-4 5-15,1-3-1 16,4 0-20-16,2 0 20 15,4-10-9-15,-3-6-31 16,2-1-7-16,-4 1 36 16,-3 2 7-16,-2 3 5 15,2 2 8-15,-4 3-8 16,-2 4 4-16,-4 2-10 0,-1 0 12 16,1 0 0-16,-2 5-6 15,2 7 0-15,-3 4 19 16,0 2-14-16,-6 3-3 15,0 2-2-15,0-1 20 16,-6-4-20-16,-3-2 0 16,3-5 16-16,2-6-36 15,4-5 20-15,0 0-33 16,0 0 13-16,9-10-17 16,10-5 0-16,4-6-37 15,3 4 35-15,0 4 15 16,-4 3 19-16,-6 4 5 15,-2 6 90-15,-5 0-80 16,-2 0 52-16,2 0-57 0,0 3 17 16,3 3 16-16,3 1-16 15,2-3 1-15,2-3 12 16,3-1-32-16,3 0 27 16,4-4-30-16,2-10 0 15,-1-5-15-15,-3 1-3 16,-6-2-31-16,-7 4 22 15,-10 3 27-15,-4 7 4 16,0 3 22-16,-11 3 26 16,0 0 14-16,4 0-54 15,3 0-10-15,4 5-2 16,0 2 1-16,0 1-22 0,7-2 26 16,15 2-5-1,7-4 72-15,2-1-54 0,2-3 20 16,-9 0-38-16,-3 0 15 15,-6 0-14-15,-6-5-1 16,-5-6-40-16,-4-5-47 16,-1-3-160-16</inkml:trace>
  <inkml:trace contextRef="#ctx0" brushRef="#br0" timeOffset="22469.0406">19949 6220 258 0,'0'0'0'0,"0"0"-207"15</inkml:trace>
  <inkml:trace contextRef="#ctx0" brushRef="#br0" timeOffset="26765.0387">22117 6491 459 0,'0'0'144'15,"0"0"-81"-15,0 0-39 16,0 0 27-16,0 0-25 16,0 0 66-16,0 0-35 0,-3 0-11 15,3 0 11-15,0 0-41 16,12-7 5-16,14-8-18 15,15-9 14-15,12-8-5 16,13-4-12-16,5-11 0 16,4-6-3-16,5-7 9 15,-1-5-6-15,-7-5 0 16,-7-5 10-16,-16-7-13 16,-13-2 3-16,-15 3-2 15,-15 6-13-15,-6 7 15 16,-1 5-1-16,-22 4 1 15,-6 2-22-15,-6 4 10 16,-4 2 3-16,-2 0-3 16,-1 3 0-16,0 3 8 0,6 7 4 15,4 7-11-15,3 8 26 16,4 9-22-16,-1 8 7 16,-5 3-10-16,-9 3-11 15,-3 0 33-15,-3 12-12 16,4 3 0-16,7 2-33 15,10 2 31-15,6-2-95 16,10 2-20-16,9-2 25 16,0-4-105-16,7-6 31 15</inkml:trace>
  <inkml:trace contextRef="#ctx0" brushRef="#br0" timeOffset="27116.8882">22377 4906 479 0,'0'0'32'0,"0"0"20"15,0 0-16-15,-90-28 8 16,64 28-23-16,-8 3-8 15,-7 15-13-15,-1 8 9 16,-1 3 2-16,-2 6-4 0,8 8 0 16,4 3-7-16,6 4 23 15,7 4-19-15,9-3-4 16,9 4 0-16,2-8 12 16,10-4-10-16,15-7 41 15,8-6-43-15,6-9 25 16,13-7-21-16,19-11-4 15,23-3-28-15,23-10-21 16,17-24-230-16</inkml:trace>
  <inkml:trace contextRef="#ctx0" brushRef="#br0" timeOffset="71282.4578">16202 5571 450 0,'0'0'23'15,"0"0"-20"-15,0 0 48 16,0 0-12-16,0 0-9 16,0 0 6-16,0 0-22 15,-9 0 9-15,9 0 23 0,0 0-44 16,0 0 0 0,0 0 1-16,0 0 5 0,0 0-8 15,0 0 0-15,4-1 4 16,13-1-4-16,5-1 0 15,2 0 0-15,0 0 20 16,1-2-18-16,0 2-2 16,3-1 0-16,1-1 2 15,7-2 25-15,-2 0-27 16,0 0 0-16,-1 0 3 16,-6 4 1-16,-6 0-4 15,-7 1 0-15,-7 0 0 0,-1 1-3 16,-4-1 3-1,2 2 0-15,-3-1-2 0,-1 1 8 16,0 0-7-16,0 0 1 16,0 0-9-16,0 0-7 15,0-1-52-15,-13 0-162 16</inkml:trace>
  <inkml:trace contextRef="#ctx0" brushRef="#br0" timeOffset="72843.6102">4856 2290 243 0,'0'0'393'0,"0"0"-359"16,0 0-19-16,0 0 2 15,0 0-22-15,0 0 8 16,-19-65-3-16,21 59 0 16,7 0 2-16,3 0-3 15,7-2 1-15,5 3 0 16,3 0 2-16,3 3-2 0,4-1 0 15,0 0-4-15,2-1 16 16,-3-2-2-16,-3-1-10 16,-3 2 0-16,-5-2-12 15,-3-2 12-15,-4 1 0 16,-1 1-2-16,-4-3-10 16,-5 1 9-16,-3-1-33 15,-2 0-12-15,0 1-26 16,-1 1-71-16,-14-2-40 15</inkml:trace>
  <inkml:trace contextRef="#ctx0" brushRef="#br0" timeOffset="73105.9264">5058 1988 264 0,'0'0'121'0,"0"0"-83"0,0 0-25 15,0 0 14-15,0 0-18 16,0 0-18-16,-4-10 5 15,26 10 4-15,2 0 10 16,9 0 19-16,-2 6-24 16,-5 3 34-16,-4 3-39 15,-3 0 0-15,-7 0-13 16,-7 3 25-16,-5 1-12 16,0 4 0-16,-9 6 0 15,-18 3 26-15,-3 6-23 16,-3 5-6-16,-3 2-8 0,5 2-103 15,7-6-185-15</inkml:trace>
  <inkml:trace contextRef="#ctx0" brushRef="#br0" timeOffset="75838.7576">19740 4805 424 0,'0'0'272'16,"0"0"-230"-16,0 0-36 16,0 0-4-16,0 0-2 15,0 0 12-15,0 0 44 16,0 0-37-16,-9 6 3 0,0 10 7 15,-2 5-23-15,-3 5 9 16,8-1-5-16,-2 1 6 16,2-1 21-16,5-2-34 15,-1-7-3-15,2-2 8 16,0-7-5-16,0 0-3 16,3-7 0-16,9 0 3 15,7 0 13-15,4-5-10 16,2-11 21-16,-1 1-4 15,-6-2-14-15,-3 4 15 16,-9 2-14-16,-3 3-6 16,0 4 26-16,-3 1-30 15,0 1 13-15,0 2 1 16,0 0-10-16,0 0-3 16,0 0-1-16,0 0-10 0,0 0 2 15,0 0 8-15,0 14-6 16,0 5 0-16,7 0 12 15,1 1-5-15,2 0-1 16,4-1 0-16,-4-2-12 16,2-2 12-16,-2-6-4 15,-3-2-3-15,-3-4-8 16,-3-1 15-16,1-2 0 16,0 0 7-16,2 0-2 15,0-12-5-15,1 1 0 0,-2-2 1 16,0 1 12-1,0-1-15-15,0-1 2 0,3 2 0 16,3-2 0-16,1-2 0 16,2 2 0-16,1 0-7 15,0 4 10-15,1 3-13 16,-3 2 10-16,-2 4 0 16,1 1-10-16,-2 0 2 15,-2 3-8-15,4 12 15 16,-6 7-1-16,-4 2 0 15,0 1 2-15,0 1 0 16,0-6 0-16,-3-1 0 16,-2-8-1-16,3-5-7 15,2-4 11-15,0-2-11 16,0 0-4-16,0 0-7 0,12-11 8 16,3-4-2-1,3 0-15-15,-3 4 19 0,1 3-4 16,-5 1 6-16,2 2 7 15,0-2 0-15,1-1-8 16,-2-1 8-16,3-1 0 16,3-1 0-16,-2-2 7 15,-3-2-6-15,-2-2-1 16,-5 0 0-16,0-7 19 16,-5 0-15-16,1-3-4 15,-1-5 9-15,-1-5-6 16,0 0 17-16,0 1-20 0,3-1 0 15,0 8 14-15,-1 0-4 16,1 8-10-16,0 4 12 16,0 4-9-16,-2 4 12 15,1 4-7-15,-2 3-3 16,0 1 20-16,0 1-24 16,0 0 2-16,0 0-3 15,0 0-19-15,0 15 19 16,0 7-11-16,-6 8 11 15,-2 5 3-15,2 8 2 16,3 0-5-16,2 2 1 16,1-7 7-16,0-9-5 15,4-7-3-15,7-3 3 0,2-9-9 16,2-7 6 0,1-1 0-16,2-2-1 0,2-5-20 15,-7-12-37-15,-3-5-95 16,-10-2-105-16</inkml:trace>
  <inkml:trace contextRef="#ctx0" brushRef="#br0" timeOffset="75975.5896">20220 4739 435 0,'0'0'56'0,"0"0"-56"0,0 0 0 16,0 0-11-1,109-15-105-15</inkml:trace>
  <inkml:trace contextRef="#ctx0" brushRef="#br0" timeOffset="76723.0895">20383 4950 491 0,'0'0'102'0,"0"0"-47"15,0 0 13-15,0 0 2 16,0 0-23-16,0 0 23 16,107-8-27-16,-77-14-28 15,-3-2 20-15,-3-1-27 16,-5-5 6-16,-5-1 16 0,-4-5-22 16,-3-3 18-16,-4 2-26 15,-3 1 0-15,0 12 4 16,0 7-4-16,0 9 0 15,0 8-1-15,0 0-4 16,0 0 0-16,0 11-38 16,0 10 30-16,-4 10 2 15,2 1 11-15,2-1 0 16,0-1-1-16,8-7 8 16,4-5-17-16,4-4 10 15,1-8 0-15,2-5-3 16,2-1 8-16,-1-3-5 0,3-14 0 15,1-6 8-15,-3-8 10 16,0-6-16-16,-2-3 2 16,-1-3 8-16,-3 2-10 15,-4 7 5-15,-2 6 9 16,-5 8-3-16,-3 9 11 16,1 5-16-16,-2 6-6 15,0 0 12-15,0 0-12 16,0 0-4-16,0 6-5 15,0 11 4-15,-7 5-3 16,2 6 6-16,-1-2 0 16,5-1-14-16,1-3 23 15,0-5-10-15,0-6 1 0,0-3-5 16,0-5-7 0,10-2 12-16,-1-1 0 0,4 0-9 15,4-5 16-15,-1-11-7 16,1-1 0-16,-1-1 14 15,-6 2-14-15,-2 5 0 16,-5 4 0-16,-2 4 2 16,-1 3-2-16,0 0-2 15,0 0-7-15,0 6-10 16,0 14 10-16,0 6 8 16,0-3 1-16,2-2-4 15,13-4 4-15,0-4-8 0,10-7-33 16,5-6-74-16,1-1-38 15</inkml:trace>
  <inkml:trace contextRef="#ctx0" brushRef="#br0" timeOffset="78424.1888">21601 4570 707 0,'0'0'71'15,"0"0"-69"-15,0 0 2 16,0 0 7-16,0 0 50 16,0 0-1-16,30-17-28 15,-9-1 14-15,0-2-46 16,-2-3 0-16,-5 1 12 16,-2-3-10-16,-5-3 7 15,-5 2-9-15,-2 1 0 16,0 0-1-16,0 5 5 0,0 4-4 15,-5 7 6 1,4 5-4-16,-1 4-1 0,2 0-1 16,0 0 3-16,0 0-20 15,-1 7 11-15,-2 16 0 16,3 7 6-16,0 6 4 16,0 0 13-16,0-1-14 15,0-2 0-15,0 0 41 16,0-5-34-16,0-4-4 15,-3-5 2-15,0-4-7 16,0-5 16-16,0-6-17 16,3-4 1-16,0 0-2 15,0 0 3-15,0 0-2 0,7-12 10 16,8-2 0 0,1 1-10-16,1 7 0 0,-1 3-10 15,-2 3-6-15,4 0 0 16,-3 0-1-16,2 10 11 15,-1 3 7-15,0 0-6 16,-1-2 5-16,3-2 0 16,1-4 0-16,-1-1 0 15,6-4 0-15,-2 0 7 16,2 0-2-16,-1-7 2 16,-1-5-7-16,-3-1-28 15,-4-1 5-15,-2 0-29 16,-8-1 10-16,-2 1 21 15,-3 4-23-15,0 6-3 0,-3 4 12 16,-8 0-35-16,-2 11 56 16,1 6 4-16,0 2 10 15,5 2 17-15,4 0 2 16,3 0-8-16,0-2-11 16,1-5 5-16,13-5-7 15,5-5 10-15,5-4-8 16,4 0 13-16,2 0-13 15,-3-10 12-15,-4-1-12 16,-6 0 0-16,-6 7 3 16,-5-1 2-16,-5 3-1 15,-1 2 51-15,0 0-41 16,0 0 17-16,0 0-22 0,-7 0-4 16,-5 7 4-1,-3 2-9-15,4 3 0 0,3 3 8 16,6 2-8-16,2 0 0 15,0 0 0-15,0-4 3 16,6-1-8-16,5-5 5 16,4-5 0-16,2-2 7 15,0 0-3-15,-2 0-8 16,-3-11 4-16,-1-1-22 16,-4-4 17-16,-4-3-33 15,-3-3-16-15,0 0 13 16,0-1-48-16,-10 6 34 0,-1 7 21 15,3 6 19-15,4 4-7 16,1 0-24-16,3 8 8 16,0 5 37-16,0-4-3 15,4-1 4-15,11-4 1 16,2-4 8-16,2 0 52 16,3 0-26-16,-2-3-3 15,-2-9 4-15,2-4-9 16,-6-3 32-16,0-4-4 15,-3 2-36-15,-2-5 48 16,-4-2-40-16,-1-2 5 16,-3 0 9-16,-1 1-25 15,0 5 30-15,0 5-16 0,0 6-19 16,0 6 28 0,0 4-35-16,0 3-1 0,0 0-3 15,0 0-5 1,0 15 0-16,0 12-2 0,-8 7 7 15,3 5 2-15,0 1-2 16,1-2-3-16,-2-1 1 16,3-5 4-16,-4-2-3 15,5-5 1-15,1-7 0 16,-1-8-1-16,1-3 7 16,1-6-8-16,0-1 4 15,0 0 0-15,0 0 16 0,0-17-18 16,3-8 3-1,8-11-1-15,-1-2-2 0,0-2 0 16,-1-3-7-16,0 1 5 16,-2 3 2-16,0 3 0 15,-3 13 1-15,3 5-10 16,-1 6 9-16,-1 6-1 16,-1 1 0-16,2 4-31 15,1 1 4-15,-1 0 8 16,2 3 4-16,-2 14 2 15,-1 3 14-15,-4 5-4 16,-1 2-2-16,0-3 12 0,-5 3-11 16,-6-1 5-1,-4-4 0-15,1-2-11 16,4-4-41-16,0-6-80 0,5-8-196 16</inkml:trace>
  <inkml:trace contextRef="#ctx0" brushRef="#br0" timeOffset="79363.6077">23020 4587 611 0,'0'0'104'16,"0"0"-90"-16,0 0-10 15,0 0 30-15,0 0 30 0,0 0-32 16,0 6 15-1,0-6-10-15,4 0 6 0,19 0-21 16,5-4-7-16,5-8-7 16,-3-2-5-16,-6 1-3 15,-5 1 0-15,-8 0 4 16,-4 6-17-16,-6 1 16 16,0 4-3-16,-1 1 5 15,0 0-5-15,0 0-21 16,0 0 17-16,0 0 4 15,0 0-6-15,0 3 6 16,-1 8-3-16,0 3-10 16,1 1 13-16,0 1 0 15,1-2-1-15,10-1-2 0,9-3-1 16,4-3 4-16,2-7 0 16,4 0-3-1,0 0 3-15,0-13 0 0,-1-1-2 16,-2-3 6-16,-3-1-14 15,-3-3 12-15,-5-2-2 16,-4-1 11-16,-6 0-11 16,-6 3 0-16,0 1-7 15,0 5 17-15,-15 0 12 16,-4 4-22-16,1 4 0 16,-1 1-3-16,1 5 5 15,0 1-2-15,6 0 0 16,4 0-68-16,5 7-26 15,3 5-45-15,0-4-77 0,18 1-124 16</inkml:trace>
  <inkml:trace contextRef="#ctx0" brushRef="#br0" timeOffset="80747.0344">23652 4483 267 0,'0'0'411'0,"0"0"-336"16,0 0-44-16,0 0 44 16,0 0-38-16,0 0-20 15,-56 18 33-15,44-8-44 0,0 4 4 16,3 3 2-16,2 1-6 16,2 2-6-16,5 0 0 15,0 0 22-15,0-5-25 16,3-1 3-16,9-4-2 15,4-4-3-15,8-5 10 16,1-1-3-16,5 0-2 16,0-7 11-16,-3-7-10 15,-5 1-1-15,-5 2 0 16,-8 1-9-16,-4 3 18 16,-5-1-9-16,0 5 0 15,0 0 2-15,0 3 6 0,-2 0-8 16,-6 0 0-1,0 0-11-15,0 3 6 0,-2 10-2 16,2 1 4-16,4 3 3 16,3 3-3-16,1-3 3 15,0 0-11-15,3-3 9 16,10-3 4-16,1-5-4 16,1-4 2-16,3-2 0 15,3 0-6-15,0-9 6 16,0-10-8-16,-1-2 8 15,-6-3-8-15,-2-2 7 16,-2 1-2-16,-7-1-32 16,-1 5 25-16,-2 4-15 15,0 6 22-15,0 6-8 16,0 5 11-16,0-2-3 0,0 2-23 16,0 0-20-16,0 0 15 15,0 0-10-15,0 8 36 16,0 4 5-16,0 0 6 15,0 3-5-15,0 0 23 16,0 1-20-16,0-1 20 16,0 2-22-16,1 0-2 15,2 0 8-15,-1 0-1 16,-1 0 0-16,-1 2-7 16,0 0 0-16,0 2-7 15,-6-4 7-15,-1-1 0 16,-2-5 6-16,2-4-6 15,5-2-2-15,2-3-48 16,0-2-36-16,0-3 49 0,18-14-22 16,6-8-81-16,2-1 127 15,2 1-37-15,-3 4 50 16,-4 3 25-16,-1 3 1 16,-4 4 42-16,-4 4-55 15,-1 2 56-15,-3-3 1 16,2 3-39-16,-1-2 7 15,-1-3 5-15,1 0-27 16,1-1 43-16,-1-4-54 16,0 0 12-16,0-1-15 15,-5 2 6-15,-2 5-6 0,-2 3-1 16,0 4-1-16,0 2 40 16,0 0-40-16,-3 3-41 15,-7 11 36-15,1 7 5 16,-1 2-10-16,4 0 10 15,1-1-6-15,3 0-5 16,2-5-34-16,0-6 23 16,0-4 14-16,5-4-1 15,6-3 4-15,5 0-6 16,-1-12-9-16,2-3-4 16,0-4-11-16,-4-2 35 15,0 2 2-15,0-1 13 0,-3 1-10 16,0 0-3-1,-3 2 25-15,1-3 14 0,1 1-24 16,-3-1-3-16,0-1 13 16,-3 5-9-16,0 0 20 15,0-1-15-15,-1 0-23 16,3 2 30-16,0-2-23 16,-1-1-7-16,1-1 25 15,1-1-17-15,-1 2 11 16,2 1-17-16,-3 4 0 15,-1 3 26-15,-1 1-23 16,-2 3 21-16,0 2 12 16,0 3-31-16,0 1 8 15,0 0-15-15,0 0 1 16,0 0-9-16,0 0-5 0,0 3-3 16,0 8 12-16,0 6-3 15,0 3-7-15,0 4-8 16,0-2-30-16,0 2-1 15,0-2-41-15,0-2-62 16,-2-3-115-16</inkml:trace>
  <inkml:trace contextRef="#ctx0" brushRef="#br0" timeOffset="81238.6815">24151 4676 485 0,'0'0'171'16,"0"0"-138"-16,0 0-25 15,0 0 44-15,32-84 16 16,-14 57-25-16,0-4-22 16,5-6-6-16,-1-2-14 0,-1-2 17 15,1-1-13-15,-3 6 1 16,-3 6 24 0,-5 7-29-16,-5 11 27 0,-3 5-7 15,-1 4-12-15,-2 2 15 16,0 1-24-16,0 0-7 15,-3 1 3-15,-9 14 8 16,-5 8-5-16,0 5 1 16,0 2 0-16,4 1-7 15,3-2 10-15,8-4-3 16,2-3 0-16,0-3 4 16,0-4-6-16,0-2 2 15,7-4 0-15,7-4-2 0,1 0 2 16,5-5-29-1,4 0-60-15,-2-5-103 0,-3-12-359 16</inkml:trace>
  <inkml:trace contextRef="#ctx0" brushRef="#br0" timeOffset="81413.2194">24282 4405 589 0,'0'0'22'0,"0"0"-18"16,0 0-4-16,88 6-2 15,-66-3-29-15,-3 0-134 16</inkml:trace>
  <inkml:trace contextRef="#ctx0" brushRef="#br0" timeOffset="83840.8548">24567 4717 338 0,'0'0'59'0,"0"0"-24"0,0 0-28 16,0 0 47-16,82-87 9 16,-70 63-33-16,-6 2 25 15,-3-2-46-15,-3 3 25 16,0 6-24-16,0 0-9 16,-8 2 42-16,-1 4-40 15,0 3-3-15,3 3 12 16,3 3-10-16,3 0-2 15,0 0 0-15,0 0-11 16,0 0 8-16,0 2-8 16,0 7 11-16,6 5-3 15,6 3 13-15,-3 2-10 16,2 2 0-16,-1 5 4 0,-3 1 27 16,-2 2-26-16,-5 4-4 15,0-3 51-15,0-1-51 16,-5 0-1-16,-11-4 5 15,-1-4 7-15,1-3-8 16,2-4-4-16,9-5 0 16,1-6-7-16,4-3 7 15,0 0 0-15,16-9-8 16,7-8 16-16,7 0-16 16,0 3-9-16,-3 1-45 15,-6 5 44-15,-2 1-42 16,-6 5-62-16,0-1-48 0</inkml:trace>
  <inkml:trace contextRef="#ctx0" brushRef="#br0" timeOffset="89024.6803">10003 7224 66 0,'0'0'3'0,"0"0"25"16,0 0-2-16,0 0-15 16,0 0 22-16,0 0 20 15,0 0 13-15,-22-61-25 16,20 54-17-16,1-3 15 15,-3 4-33-15,3 0 20 16,-1 4-24-16,0-1 11 0,1 1 23 16,0 1-35-16,1-1 12 15,0 1 27-15,0 1-38 16,0 0 9-16,0 0-11 16,0 0-11-16,0 0-6 15,0 0 17-15,7 0 0 16,16 0 16-16,10 0-16 15,15 0 58-15,10 0-35 16,6-11-12-16,6-6 36 16,0-4-47-16,-3 1 0 15,-1 3 21-15,-1-2-10 16,-5 3 7-16,-8 0-18 0,-4 0 0 16,-9 4 10-16,-5-2-10 15,-4 3 0-15,-5 2-8 16,-6 5 23-16,-6 4-19 15,-7 0 4-15,-3 0 0 16,1 0-13-16,-2 2-18 16,3 15-30-16,-3 8-78 15,-2-2 5-15</inkml:trace>
  <inkml:trace contextRef="#ctx0" brushRef="#br0" timeOffset="98190.3593">7500 5138 553 0,'0'0'48'16,"0"0"-18"-16,0 0 21 15,0 0-19-15,0 0 25 16,0 0-35-16,0 0-18 15,0 0 11-15,0 11-14 16,0-5-1-16,0 6 8 16,0 5-3-16,0 6 20 15,0 5-12-15,0 0-9 0,0 3 50 16,3 0-40-16,1 0 0 16,1-2 11-16,-1-2-17 15,1-3 15-15,-2-1-19 16,0-4-2-16,4-5 19 15,-4-5-21-15,-1-2 0 16,-1-6 1-16,-1 1 6 16,0-2 0-16,2 0 1 15,-2 0-4-15,1 0 64 16,-1-5-46-16,0-9-2 16,3-4-7-16,-1-3-9 15,-2-1-1-15,0 0-3 0,0 0 0 16,0 1-5-1,0 1 7-15,0 3-2 0,0 1 2 16,0 2 5-16,0 3-9 16,-3 3 2-16,1 2 0 15,2 3 0-15,-1 3 0 16,1 0 0-16,0 0 0 16,0 0 5-16,0 0-15 15,0 0-3-15,0 17 11 16,0 2-16-16,0 6 18 15,0 1 0-15,0-2 5 16,3-2-3-16,2-3-2 16,0-3-2-16,4-2 2 15,-3-2 2-15,-3-1-2 16,4-3-5-16,-2-3-31 0,-1-2-90 16,2-3-27-16,-1 0-73 15</inkml:trace>
  <inkml:trace contextRef="#ctx0" brushRef="#br0" timeOffset="99400.1999">6769 5316 604 0,'0'0'103'15,"0"0"8"-15,0 0-16 16,0 0-68-16,0 0 41 16,0 0-41-16,-82-3-1 15,66 21-26-15,2 6 0 16,1 3 7-16,5 2-7 16,7-1 0-16,1 0-2 15,0-4 9-15,10-4-5 16,8-3-2-16,4-3 0 15,5-5 3-15,3-6 1 16,0-3 1-16,0 0-4 16,-3-9 11-16,-5-5-8 15,-4-3-4-15,-10-1 0 0,-8-2-21 16,0 0 19-16,-1 0-21 16,-19 3 21-16,0 2-1 15,-4 6-2 1,2 6 5-16,5 3 0 0,0 0-11 15,3 0-5-15,5 5 3 16,6 2-17-16,3 3-51 16,0-3-18-16,5-4-43 15,16-3-84-15</inkml:trace>
  <inkml:trace contextRef="#ctx0" brushRef="#br0" timeOffset="99691.7515">7036 5184 465 0,'0'0'69'15,"0"0"-69"-15,0 0 0 16,0 0 105-16,-18 83-49 15,18-46-7-15,0 3-26 16,0-1-18-16,0 2 34 16,0-4-21-16,12-4-11 15,0-7-3-15,4-4-4 16,7-5-10-16,2-2-31 0,6-7-23 16,5-5-86-16,2-3-321 15</inkml:trace>
  <inkml:trace contextRef="#ctx0" brushRef="#br0" timeOffset="100072.6081">7688 5079 574 0,'0'0'60'15,"0"0"-29"-15,0 0-6 16,0 0-13-16,0 0 38 15,0 0-25-15,89 52 43 16,-72-26-62-16,-4 4 15 16,-2 1 13-16,-4-2-24 15,-4 3-7-15,-3-1 8 0,0 0-5 16,-3 0 4-16,-13 0-10 16,-8 2-50-16,-8-4-42 15,-12-3-139-15</inkml:trace>
  <inkml:trace contextRef="#ctx0" brushRef="#br0" timeOffset="100831.2701">6736 5465 473 0,'0'0'117'0,"0"0"-83"0,0 0 19 16,0 0-40-16,0 0 21 15,0 0-16-15,-46 63-7 16,46-63-1-16,16 0-2 15,8 0 25-15,6-15-10 16,3-3-7-16,-3-2-23 16,-6 1 7-16,-12 7 0 15,-7 2 10-15,-5 7 1 16,0 3-7-16,0 0 10 16,-11 5-10-16,-9 12-4 15,2 2 0-15,2 1 0 16,7-3-19-16,9-3 19 0,0-5-24 15,5 1 17-15,12-7-19 16,1-1 16-16,2-2 4 16,-3 0-26-16,-7-5-21 15,-6-5-52-15,-4 1-24 16,0 0 16-16,-21 4-82 16,-9 2 163-16,-7 3 5 15,0 0 27-15,1 0 34 16,9 0 89-16,10 5-16 15,10-5-12-15,7 0-16 16,0 0-42-16,0 0-20 16,0 2-11-16,6 2-2 15,12 4 3-15,6 2-6 16,9 0 38-16,1-1-26 0,8-2-4 16,-1-3-6-16,-1 1-3 15,0-5-18-15,-3 0-177 16</inkml:trace>
  <inkml:trace contextRef="#ctx0" brushRef="#br0" timeOffset="104696.538">7239 6850 528 0,'0'0'42'16,"0"0"-30"-16,0 0 9 15,90-83-6-15,-64 53 45 16,-2-4-26-16,-4-2-9 15,0 1 31-15,-3 1-41 16,-5 0 27-16,-5 2-18 16,-3 5-8-16,-2 3 32 15,-2 4-35-15,0 6-1 16,0 7 16-16,0 3-15 16,0 4-2-16,0 0-10 0,0 0 11 15,0 0-24 1,-4 9 3-16,-4 8 9 0,-1 2 8 15,-2 0-8-15,6-4 0 16,-1 2-3-16,3-4 12 16,1 1-20-16,2 1 11 15,0 3 0-15,0 4-1 16,2 2 1-16,5 3 0 16,4 1-4-16,2-3 9 15,2-1-6-15,1-6 1 16,1-4 0-16,2-5-1 15,2-6 1-15,3-3 0 16,5 0 0-16,2-9 9 16,1-6-9-16,-3-1 0 15,-8 0 0-15,-8 4-4 0,-5 4 0 16,-5 3 4-16,-3 4 0 16,0 1 9-16,-3 0-10 15,-14 4 1-15,-4 11-4 16,-7 5-6-16,0 4 10 15,1 0-1-15,7 0-5 16,7-5 12-16,5-4-19 16,8-3 10-16,0 0 0 15,0-3-7-15,11-2 10 16,8-4 0-16,7-3-2 0,5 0 18 16,-1 0-14-1,0-7-2-15,-2-6 0 16,-7 0 2-16,0 0 5 0,-11 1-14 15,-5-2 7-15,-5 1-32 16,0 0 31-16,-6 2-52 16,-15 2 14-16,-4 4 28 15,-5 3-25-15,4 2 36 16,2 0-15-16,7 0 15 16,8 3 5-16,3 4-5 15,6-2 0-15,0-1-13 16,0 1 15-16,7 0-2 15,15-4 12-15,10-1 2 16,5 0 27-16,4-11-40 16,3-4-1-16,-5-2 14 0,-2 1-14 15,-7-1 0-15,-6 1-1 16,-8 1 1-16,-8 4-6 16,-8 2 6-16,0 4 0 15,-5 5 19-15,-17 0-18 16,-4 6 6-16,0 13-7 15,1 6 0-15,6 3 6 16,5 0-6-16,8-3-1 16,6-3-7-16,0-5 14 15,7-3-11-15,9-7 5 16,4-7 0-16,1 0-4 16,0-1 7-16,1-15-3 15,-7-1 8-15,0-2-7 0,-6-1-2 16,-5 0-16-16,-1 4 17 15,-1 4-4-15,-2 5 11 16,0 3-7-16,0 3 10 16,0 1-8-16,0 0-4 15,0 6 0-15,0 17 2 16,0 7-2-16,0 3 2 16,-3 4 0-16,-5-1 2 15,-1-2 1-15,-4 2 11 16,1 0-14-16,-3-2 0 15,3-8 1-15,3-6 4 16,3-12-5-16,5-5 17 16,1-3-13-16,0 0 36 15,0-7-11-15,1-14-19 0,13-8-2 16,2-3-8-16,5-2 0 16,6 1-22-16,3 1-100 15,2 1-77-15</inkml:trace>
  <inkml:trace contextRef="#ctx0" brushRef="#br0" timeOffset="105446.6813">8141 6875 422 0,'0'0'238'16,"0"0"-238"-16,0 0-5 0,0 0-4 15,0 0 1 1,0 0 8-16,-10-36-9 0,10 32 7 16,1-2 2-16,4 2 0 15,-1-1 12-15,-1-2 57 16,-1-1-33-16,1 0 22 15,-2-3-8-15,4 2-32 16,-1-6 20-16,5 2-25 16,0 1 1-16,3 2-9 15,2 3-5-15,2 2 0 16,5 3 7-16,-6 2-5 16,3 0-2-16,-1 5 0 0,-4 14 8 15,3 3-5 1,-7 5 5-16,-6 1-8 0,-3-1 27 15,0 0-26-15,0-6 19 16,-9-4-20-16,-1-7 2 16,8-6 9-16,2-2-11 15,0-2 0-15,0 0 10 16,0-10-6-16,0-12-4 16,13-3-13-16,-1 4-31 15,3 4 28-15,-3 7-23 16,-3 6 23-16,1 4 2 15,-4 0 5-15,0 0-2 16,0 5 3-16,-2 9 8 16,9-2 27-16,-4 0-27 15,3 0 15-15,1-5-2 0,2 0 6 16,1-4 1 0,5-3-20-16,0 0-6 0,0 0-30 15,1 0-188-15</inkml:trace>
  <inkml:trace contextRef="#ctx0" brushRef="#br0" timeOffset="108215.0399">18663 5683 620 0,'0'0'91'15,"0"0"-10"-15,0 0-67 0,0 0 24 16,0 0-20 0,0 0-16-16,0 0 27 0,0 0-29 15,-1 0 0-15,17 0-3 16,10 2 18-16,9 3-30 16,8-2 15-16,9 1-53 15,5 3 27-15,0 1-91 16,-9-1-131-16</inkml:trace>
  <inkml:trace contextRef="#ctx0" brushRef="#br0" timeOffset="110531.3785">6675 6560 670 0,'0'0'26'0,"0"0"38"16,0 0-38-16,0 0-24 15,0 0 71-15,0 0-23 16,-100 44 1-16,69-34 6 16,-5-3-47-16,0-4 42 15,-5-3-35-15,-1 0-14 16,-3-3 36-16,-1-14-33 15,-6-6 0-15,1-5 11 16,3-5-16-16,5-1 34 16,9-3-35-16,5-4 5 15,8-4-7-15,5-4 2 16,8 1 0-16,8-3-5 16,0-1-2-16,5 2 7 0,18-4-10 15,3 2-3 1,4-2 1-16,3 4-2 0,3 4 9 15,4 7-2-15,3 7 2 16,0 9-3-16,5 6 8 16,0 4-5-16,1 9-9 15,5 2 8-15,-3 2-1 16,8 2 5-16,-1 10-12 16,-1 7 6-16,-3 5 8 15,-11 5-6-15,-6 7-10 16,-10 3 16-16,-6 5 0 15,-6 2-5-15,-11 7 14 16,-4 2-17-16,0 5 8 0,-23 2 0 16,-1 1 12-16,-3-3-6 15,-1-5-6-15,-2-8 0 16,0-9 10-16,4-9-19 16,-1-6 9-16,2-10 0 15,3-6 24-15,4-5-24 16,0-2 0-16,0-11-2 15,2-12 12-15,-2-7-13 16,6-6 3-16,-1-9 0 16,10-5-3-16,3-7 3 15,0 1-2-15,8 2-2 16,10 3-1-16,8 6-12 0,5 4 17 16,3 6-18-1,8 7 5-15,0 6 5 0,1 8-12 16,2 8 14-16,0 6 5 15,1 0-11-15,-1 8 12 16,-2 14 0-16,-5 5-5 16,-6 8 5-16,-7 2-4 15,-8 6 1-15,-11 7 6 16,-6 8-25-16,-5 6 22 16,-22 1 0-16,-13 2 1 15,-9-3 7-15,-8-8-8 16,-7-3 0-16,-9-8-5 15,-3-7-11-15,1-8 12 16,4-10 4-16,6-14-2 0,9-6 5 16,10-9-3-16,10-24 0 15,18-14 14-15,8-12-34 16,10-10-46-16,7-6-19 16,17 1 65-16,13 3-18 15,1 11 38-15,5 6-15 16,1 7 27-16,3 6-15 15,3 4 3-15,4 5 0 16,4 6-4-16,-1 9 4 16,1 7 0-16,-3 10-4 15,-4 7 14-15,-8 22-16 16,-8 9 6-16,-13 10 0 16,-7 5 15-16,-15 11-11 0,-2 4 8 15,-26 1-12-15,-14 0 25 16,-7-7-26-16,-11-5 1 15,-10-8 0-15,-6-9 15 16,-6-7-12-16,0-8 12 16,3-8 41-16,6-11-37 15,9-6 23-15,10-16-36 16,11-20-5-16,15-12-1 16,11-13-3-16,13-16-6 15,4-10-16-15,22-3-42 16,23 1 59-16,11 7-24 15,8 16 3-15,2 11 19 0,-2 13 5 16,-1 14 5 0,-2 15 0-16,-3 13-9 15,-1 8-4-15,-9 23 6 0,-5 13 6 16,-13 9-14-16,-8 6 17 16,-13 8-2-16,-9 0 1 15,0 3 5-15,-22 1 2 16,-17 0-8-16,-16-4-30 15,-15 1 12-15,-15-4-64 16,-8-6-52-16,0-14 28 16,10-12 76-16,13-22 30 15,15-10 0-15,12-27-137 16</inkml:trace>
  <inkml:trace contextRef="#ctx0" brushRef="#br0" timeOffset="112140.626">7448 10257 413 0,'0'0'29'16,"0"0"90"-16,0 0-56 15,0 0 6-15,0 0 77 16,0 0-32-16,0 0 16 15,-3 4-68-15,0-7-7 16,-3-9 11-16,1-5-65 0,2-7 11 16,3-7-12-1,0-6 7-15,3-5-8 0,15-3 1 16,6-1 0-16,0 3-8 16,6 6 8-16,1 7 0 15,-2 10-5-15,-4 7 4 16,0 6-17-16,-2 5 18 15,2 2-5-15,-1 0-9 16,3 12 6-16,0 5 8 16,-5 4 0-16,-3 2 2 15,1 5-13-15,-6 2 11 16,-3 3 0-16,-3 2 0 16,-5 0 4-16,-3 1-4 15,0-2 0-15,0-4 8 16,-3-4-10-16,-7-6 2 0,3-6 0 15,1-7 8 1,2-4-4-16,2-3-1 0,1 0 13 16,-5 0-15-16,4-13 47 15,-4-8-48-15,0-5 0 16,3-8-5-16,3-3 5 16,0-2-3-16,7 1-8 15,12 6-10-15,2 5 2 16,8 5 9-16,2 3-21 15,1 7 30-15,4 6-18 16,-4 6 7-16,3 0-3 16,-3 6 12-16,-3 14-11 0,-2 1 14 15,-5 3 0-15,-4 3-4 16,-4 5 9-16,-1-3-5 16,-4 2 0-16,-3-2 0 15,2-7 2-15,-1-3-2 16,0-7-1-16,2-4 1 15,4-5 0-15,6-3 3 16,5 0-3-16,11-7-33 16,4-16-63-16,4-6-211 15</inkml:trace>
  <inkml:trace contextRef="#ctx0" brushRef="#br0" timeOffset="113431.8668">8764 10224 689 0,'0'0'166'0,"0"0"-101"16,0 0-36-16,0 0 60 0,0 0-30 16,0 0 8-1,31-42-46-15,-3 14-11 0,6-4-9 16,1-4-1-16,-2-5 0 16,2-3-8-16,-5-1 10 15,-6 1-2-15,-3 4 3 16,-8 4 10-16,-5 8-12 15,-4 9-1-15,-4 9 0 16,0 7-10-16,0 3 10 16,0 0-30-16,-4 13 11 15,-13 17 10-15,-1 10 0 16,2 7 9-16,13 0 0 16,3 1-32-16,0-6 32 15,16-8 0-15,5-5-8 16,6-8 19-16,8-5-13 0,6-10 2 15,7-6 0-15,8 0 6 16,3-6-6-16,-7-10 0 16,-7 4-7-16,-15 3 7 15,-14 4-1-15,-9 2-23 16,-7 3-8-16,0 0 13 16,0 3-12-16,-19 14 23 15,-8 8-3-15,0 0 22 16,0 0 2-16,7-2-13 15,7-3 0-15,5-3 16 16,6-2-16-16,2-3 0 16,0-2-14-16,15-3 26 0,10-5-12 15,7-2 0 1,0 0 4-16,3-11 3 0,-4-6-7 16,-6-1 0-16,-6 0-5 15,-8-2 11-15,-8 0-12 16,-3 1-5-16,-3-1-53 15,-19 1 52-15,-8 5-27 16,-1 6 30-16,-2 3 3 16,8 5 2-16,4 0 4 15,9 0 7-15,6 0 14 16,4 5-42-16,2 0 20 16,0 1 1-16,6-3-13 15,17-2 23-15,6-1-10 16,12 0 0-16,5-15 14 15,6-2-8-15,0-2-6 0,-5 0 0 16,-9 6-8-16,-11 3 14 16,-15 4-6-16,-9 6 0 15,-3 0 9-15,0 0 22 16,-12 3-26-16,-13 14-2 16,-5 6 20-16,0 2-23 15,7 1 33-15,7-2-33 16,8-4 12-16,8-3-17 15,0-2 5-15,0-6 0 16,16-7-12-16,8-2 26 16,4 0-14-16,3-13 0 15,1-5 5-15,-8-3-17 0,0 1 12 16,-11 2 0 0,-6 3-4-16,-5 6 20 0,-2 4-13 15,0 4-3-15,0 1 0 16,0 0-12-16,0 11 12 15,-2 15-7-15,-5 9-7 16,1 6 28-16,1 3-11 16,-2 1-3-16,-2 5 0 15,-6 3 7-15,-1-1-7 16,-5-4 0-16,-1-6 10 16,1-8-9-16,1-8 9 15,6-10-10-15,6-8 0 16,7-7 25-16,1-1-19 0,0 0 8 15,0-13 14 1,1-8-22-16,11-6 4 0,1 0-10 16,2-2 0-16,3-4-5 15,4 1 5-15,7-4-13 16,4 6-10-16,-1 0-107 16,-2 3-141-16</inkml:trace>
  <inkml:trace contextRef="#ctx0" brushRef="#br0" timeOffset="114352.2295">10260 10218 635 0,'0'0'152'0,"0"0"-150"0,0 0 25 16,0 0 34-16,0 0-6 16,0 0 30-16,50-67-85 15,-37 48 0-15,-5-1 30 16,-1 1-9-16,-2 1 31 15,-2-1-47-15,-3-4-2 16,2 1 23-16,-1-3-26 16,3 1 0-16,1 3-9 15,1 4 24-15,3 3-17 16,5 4 2-16,2 4-5 16,0 4-12-16,2 2 16 15,3 0 1-15,-1 0-4 16,-1 14 10-16,0 2-11 0,-4 6 5 15,-2 3-1-15,-2 3-9 16,-5-1 10-16,-6 3 0 16,0 0-1-16,0-4 10 15,0-1-2-15,-6-6-7 16,-2-5 0-16,2-6 10 16,2-5-10-16,2-3 0 15,2 0 8-15,0-3 1 16,0-13-18-16,0-5-7 15,5 2-19-15,5 2 32 16,1 6-38-16,2 5 24 16,-4 4 8-16,-1 2 9 0,3 0-13 15,3 0 13-15,2 6 0 16,2 5-2-16,3 3 2 16,0-4 0-16,-1-3-11 15,8-4 34-15,-1-3-34 16,-2 0 11-16,0 0-147 15,-5-20-81-15</inkml:trace>
  <inkml:trace contextRef="#ctx0" brushRef="#br0" timeOffset="114630.8784">10993 9749 459 0,'0'0'130'0,"0"0"-112"16,0 0 75-16,82 57-43 15,-56-33 43-15,-1 2-14 16,-1 4-19-16,-5 6-32 16,-4 0-28-16,-7 5 9 15,-7 3 13-15,-1 6-17 16,0 4-1-16,-10 4 0 15,-7 5-4-15,-2-1-8 16,-11 8-57-16,-7-1-79 0,-11-3-57 16</inkml:trace>
  <inkml:trace contextRef="#ctx0" brushRef="#br0" timeOffset="115334.8141">7063 9903 481 0,'0'0'122'0,"0"0"-53"15,0 0 7-15,0 0-22 16,0 0 0-16,0 0 18 16,-12-39-72-16,0 56-7 15,-9 14 1-15,-4 13 12 0,-10 11-8 16,-6 10 2-1,0 5 0-15,4 5 6 0,7 3-6 16,8 0 0-16,14-3 24 16,8-5-23-16,0-7 11 15,2-9-12-15,15-3 0 16,5-9-6-16,5-5 6 16,7-9-13-16,5-6-19 15,5-12-75-15,-2-10-46 16,-9 0-405-16</inkml:trace>
  <inkml:trace contextRef="#ctx0" brushRef="#br0" timeOffset="116117.2161">5240 10157 764 0,'0'0'37'0,"0"0"-26"16,0 0 55-16,0 0 8 15,0 0-39-15,0 0-7 16,-75-10-28-16,49 32 0 15,-1 8-7-15,0 6 18 16,5 3-11-16,7 3 0 16,6 3 0-16,9 0-10 15,0-2 10-15,18-3 0 16,7-10-4-16,8-7 18 16,6-12-12-16,7-11-2 15,9 0 0-15,1-27 3 0,10-12-3 16,-6-9 0-1,-12-5 0-15,-11 3 8 16,-13 4-22-16,-12 2 14 0,-12 1-1 16,-7 2-23-16,-25 5 21 15,-11 3 3-15,-6 9-6 16,-2 8 15-16,2 6-13 16,3 10 4-16,8 0 0 15,7 7-17-15,6 17-17 16,8 8-30-16,7 6 11 15,10 6-57-15,5-1-43 16,18-3-226-16</inkml:trace>
  <inkml:trace contextRef="#ctx0" brushRef="#br0" timeOffset="117098.1693">12227 10006 519 0,'0'0'125'0,"0"0"-109"0,0 0-4 15,0 0 72-15,0 0-10 16,0 0-32-16,0 10 5 16,15-10-34-16,7 0 74 15,12-2-69-15,5-11-15 16,0-2 12-16,-2-2-13 16,-5-1-2-16,-9-2 0 15,-6 1-13-15,-11 1 1 16,-6 0 1-16,-2 0-47 15,-23 1 26-15,-8 1-42 16,-9 4 51-16,-1 2 23 16,4 4 0-16,8 3-4 15,13 2 8-15,12-1-4 0,6 2 8 16,0 0-8-16,16-2-31 16,17-1 25-16,14-3 12 15,8 0 10-15,4 1-9 16,1 5-7-16,-2 0 30 15,-10 0-26-15,-9 11 2 16,-13 8-6-16,-15 4 17 16,-11 7 23-16,0 6-9 15,-24 0-8-15,-7 1 26 16,-2-4-42-16,3-1 4 16,3-1-11-16,8-2 12 15,7-3-26-15,5-1 14 16,7 0-114-16,0-6-74 0,0-5-296 15</inkml:trace>
  <inkml:trace contextRef="#ctx0" brushRef="#br0" timeOffset="119035.1075">13511 9917 635 0,'0'0'167'0,"0"0"-165"15,0 0 16-15,81-51-15 0,-58 29 14 16,-4-5 37-16,-2-1-53 16,-4-4 18-16,-5 1 0 15,-3-2-13-15,-5-1 1 16,0-1-7-16,-3 1 0 15,-8 5-9-15,-4 0 9 16,3 6 0-16,1 5 11 16,3 6-9-16,5 7 18 15,3 3-20-15,0 2 0 16,0 0-2-16,0 0 2 16,0 20-6-16,0 10-2 15,4 9 16-15,3 5-2 16,1 5-6-16,-3 3 0 15,-2-1 22-15,-3-2-13 0,0-4-9 16,0-4 31-16,0-8-24 16,-5-7 11-16,1-10-18 15,0-10 3-15,4-2 4 16,0-4 14-16,0 0-16 16,0-9 32-16,0-14-18 15,13-10-19-15,3-1-5 16,5 5-23-16,0 8 10 15,-3 8-5-15,-1 9 0 16,-3 4 12-16,-1 0-6 16,0 11 13-16,-2 6-2 0,-3 2 6 15,1-2-1-15,0-3 1 16,3-3 0-16,1-4-6 16,7-7 14-16,6 0-8 15,7 0 0-15,6-17 15 16,4-1-25-16,-6-3 10 15,-4 5-3-15,-9 0 1 16,-10 8-20-16,-10 5 22 16,-4 3-16-16,0 0-37 15,-9 9 49-15,-10 9-11 16,-1 1 15-16,3 1 0 16,3-1 7-16,5 0 7 15,6 0-14-15,3-5 6 16,0-1-11-16,10-3 5 15,10-5 0-15,7-5-1 0,12 0 10 16,8-8 14 0,5-10-23-16,1-1 0 0,-9 1 3 15,-12 5-3-15,-16 6 0 16,-8 5-7-16,-8 2 21 16,0 0-7-16,-2 0 0 15,-14 1-2-15,-6 8 4 16,2 4-3-16,-1 3-6 15,8 1 0-15,-1-1 12 16,10 1-21-16,4-4 9 16,0 0-1-16,6-2-7 15,12-2 8-15,4-6 0 0,1-3-10 16,3 0 31-16,3-7-27 16,-3-9 6-16,-3-1 0 15,-5 0-20-15,-8 1-1 16,-8 2-15-16,-2 0 0 15,0 6-54-15,-14 3 86 16,-5 5-10-16,-4 0 10 16,3 7-15-16,3 5 19 15,5 1 0-15,9-4-3 16,3 0 6-16,0-2-12 16,17-3 8-16,5-4 1 15,6 0 16-15,9-4-10 0,1-14 1 16,-2-3-7-16,-3-4 16 15,-4-2-14-15,-5-4-2 16,-2-1 0-16,-3-3 46 16,-3 1-16-16,-4 2 10 15,-3 0 2-15,-2 9-41 16,-4 5 58-16,-1 11-57 16,-2 5 4-16,0 2-4 15,0 5-2-15,0 19-12 16,0 14-5-16,0 6 34 15,0 6-21-15,0-1 4 16,0-2 0-16,0-5-3 16,0-8 4-16,0-9-1 15,1-9 0-15,1-8 13 16,-1-6-6-16,-1-2-6 0,1 0 1 16,4-15 74-16,3-14-68 15,4-12 1-15,-3-7-9 16,0-3-14-16,4-7 14 15,-1 0-17-15,3 1 6 16,0 3-8-16,1 6 11 16,0 9-2-16,4 10 3 15,-2 12 7-15,-2 3-15 16,0 12 15-16,-3 2 0 16,-3 0-18-16,-3 20 18 15,-2 10 0-15,-5 1-3 0,0 8 9 16,-9 0-4-16,-12 0 9 15,-7 0-6-15,-4-6 32 16,1-2-37-16,4-9-4 16,6-5 2-16,8-7-10 15,8-8-37-15,5-2-199 16</inkml:trace>
  <inkml:trace contextRef="#ctx0" brushRef="#br0" timeOffset="120682.9707">15372 9883 690 0,'0'0'13'16,"0"0"20"-16,0 0-6 0,87-87 16 16,-66 57 17-1,-3-4-57-15,-6 1 25 16,-5-1-28-16,-7 1 0 0,0 6-9 15,0 6 10 1,-6 4-1-16,-4 6 0 0,-1 5 10 16,-3 3-32-16,-1 2 22 15,3 1-46-15,0 0 40 16,3 5 0-16,1 8 5 16,5 1-12-16,3 1 10 15,0 4-8-15,14 1 5 16,9-1 6-16,6 3 13 15,3 1-11-15,1-3 22 16,-1 4 0-16,-7 2-22 16,-9-1 39-16,-6 5-32 0,-5 3 11 15,-5 2 32-15,0-2-44 16,-5 1 14-16,-6-5-22 16,1-7 11-16,1-5-5 15,7-7-6-15,2-7-15 16,0-3-3-16,2 0-61 15,23-16 69-15,8-11-1 16,5-3-58-16,3-2 30 16,-4 7-29-16,-2 4 40 15,-4 6 28-15,-6 3 18 16,-2 0 1-16,-7 4 31 16,0 1-36-16,-5-1 22 15,-1 2-4-15,-4 1-29 0,-3 2 6 16,-1-1-6-16,-2 4-3 15,0 0 5-15,0 0 1 16,-12 0 18-16,-9 9-24 16,-1 6-2-16,2 6 2 15,1 2 9-15,8 0 4 16,5-1-13-16,6-2 9 16,0-8-18-16,12 1 9 15,6-8 0-15,6-5 11 16,4 0-6-16,4-4 9 15,-5-11-14-15,-2-3-16 16,-10 1 8-16,-5 2-8 16,-8 0 14-16,-2 1-10 15,0 1-8-15,-7 2 8 0,-4 6-1 16,0 4 13-16,0 1-25 16,-1 0 24-16,4 3-1 15,2 9-8-15,-1 0 17 16,7 1-14-16,0-2 7 15,0-3 0-15,10-1-12 16,7-6 12-16,5-1 0 16,0 0-17-16,1-3 17 15,-1-10-36-15,-3-1 5 16,-4 0 16-16,-1 2-3 0,-4-1 18 16,1 4 0-1,2 0 4-15,0 3-4 0,2 4 0 16,0 2-2-16,0 0-16 15,-3 0-7-15,-3 8-20 16,-2 6-28-16,-2 2 65 16,-4-1-11-16,1 0 19 15,3-1 0-15,-1-2 4 16,6-2 28-16,1-5-15 16,2-3 8-16,4-2 36 15,3 0-35-15,6-2 6 16,2-9-22-16,4-3-5 15,-4-2 39-15,-3-1-37 16,-3-3 7-16,-3 0 15 16,-2-3 6-16,0-2 2 0,-4-4-37 15,-5 0 0-15,-1-4 21 16,-6 1-21-16,-1 3 0 16,0 6 2-16,0 5 7 15,-8 6 9-15,-3 5-18 16,2-1 5-16,-2 3-19 15,1-2 14-15,1 3-12 16,-1 1 7-16,3-1-18 16,-1 2 6-16,4 0 17 15,-1 2 0-15,2 0-10 16,3 0 10-16,0 0-30 16,0 0 9-16,0 6 5 15,0 6 15-15,0 2-6 0,0-5 7 16,3 2-11-16,7-2 11 15,3-1 0-15,4-1-1 16,2-2 17-16,2 0-7 16,2-2-9-16,1 0 2 15,-3-2-7-15,1 1 5 16,1 0 0-16,-3-1 1 16,-2 1 13-16,0-2-23 15,-3 0 9-15,0 0 0 16,-3 0 2-16,-1 0-2 15,-2 0 0-15,-2 0-10 16,-4 0 10-16,0 0 0 16,-1 0-28-16,-2 0 28 15,0 0-8-15,0 3 20 0,0 1-12 16,0-1 3-16,0-2-3 16,0-1-77-16</inkml:trace>
  <inkml:trace contextRef="#ctx0" brushRef="#br0" timeOffset="121192.9989">16587 9721 727 0,'0'0'48'15,"0"0"-37"-15,0 0 23 16,0 0 9-16,13-97 11 16,-1 66-9-16,0-1-44 15,4-9 50-15,-1-1-49 16,0-5-1-16,0-4 8 15,1-5-2-15,-2 5 26 16,-1 5-33-16,-5 15 4 16,-1 14 11-16,-5 10-11 0,-2 6-4 15,0 1 0-15,0 10-7 16,-12 20 0-16,-8 20-9 16,-3 8 16-16,1 6 9 15,3 3-7-15,5-5-2 16,6-4 0-16,6-10 10 15,2-9-23-15,0-9 13 16,14-10 0-16,7-9-8 16,10-5 14-16,9-6-6 15,4 0 8-15,0-9 2 16,-3-9-20-16,-5-5-7 16,-6-2-118-16,-10-3-55 0,-15 0-277 15</inkml:trace>
  <inkml:trace contextRef="#ctx0" brushRef="#br0" timeOffset="121383.7689">16464 9439 607 0,'0'0'13'16,"0"0"6"-16,0 0-16 15,0 0 76-15,99 3-39 16,-52 3 10-16,7 4 7 15,7-3-57-15,5 0 2 16,-8-1-10-16,-12-2-110 16,-13 0-352-16</inkml:trace>
  <inkml:trace contextRef="#ctx0" brushRef="#br0" timeOffset="124430.5388">8203 11185 440 0,'0'0'23'0,"0"0"40"15,0 0-63-15,0 0 14 16,0 0-8-16,0 0-6 16,0 0 0-16,95-13 85 15,-30-5-68-15,16 0 22 16,7 1-36-16,13 2 26 16,6 4-39-16,4 3 10 0,3 6 0 15,-8 2 5-15,-7 0-5 16,-9 0 0-16,-14 4 0 15,-12-1 5-15,-16 0-7 16,-14 0 2-16,-13-3 0 16,-12 0-11-16,-4 0 30 15,-2 0-22-15,0 0 3 16,4 0-58-16,5-12-33 16,-3-8-283-16</inkml:trace>
  <inkml:trace contextRef="#ctx0" brushRef="#br0" timeOffset="130292.1464">14330 12779 446 0,'0'0'0'16,"0"0"0"-16,0 0-1 16,24-81 23-16,-22 63 70 15,0 6 16-15,-2 3-50 16,0 4 35-16,0 2-48 16,0 3 14-16,0 0 5 0,0 0-64 15,0 0 52 1,-2 0-52-16,-5 0 0 0,-5 0-3 15,-5 12 11-15,0 2-8 16,-2 7 0-16,2 2 5 16,2 2-12-16,2 6 7 15,0 3 0-15,2 2 3 16,5 1 4-16,2 4-7 16,4 0 0-16,0 0 4 15,0-5-11-15,14-1 7 16,3-7 0-16,5-2-2 15,4-4 10-15,2-2-8 16,3-1 0-16,4-5 4 16,-1-3-7-16,0-4 3 15,5-2-15-15,-2-1-20 16,-2-4-149-16,-10-7-220 16</inkml:trace>
  <inkml:trace contextRef="#ctx0" brushRef="#br0" timeOffset="130608.8672">14901 12822 187 0,'0'0'451'0,"0"0"-308"16,0 0-110-16,0 0 27 15,0 0-33-15,0 0-27 16,-7-9 41-16,7 26-38 16,0 10 38-16,6 2 12 15,-2 3-35-15,1 4 28 16,-1 2-46-16,-3-1 8 16,1-3-5-16,0 1-3 15,-2-7 0-15,3-6-9 16,-2-3-22-16,-1-10-65 15,0-9-157-15,0 0-369 16</inkml:trace>
  <inkml:trace contextRef="#ctx0" brushRef="#br0" timeOffset="130774.638">14752 13055 721 0,'0'0'59'0,"0"0"9"16,0 0-35-16,0 0-32 15,0 0-1-15,0 0 55 16,90-26-55-16,-49 26 0 16,4 0-10-16,3 0-56 15,-5 0-139-15</inkml:trace>
  <inkml:trace contextRef="#ctx0" brushRef="#br0" timeOffset="131419.5326">15610 13067 645 0,'0'0'122'16,"0"0"-26"-16,0 0-44 15,0 0-30-15,0 0 80 16,0 0-91-16,31-61-4 16,-11 38-7-16,6-4 15 15,-1 4-16-15,-2-5 1 0,-1 2 0 16,-4-3-1-1,-3 0 1-15,-6-2 0 0,-6 1-6 16,-3-1 23-16,0 4-16 16,0 5-1-16,0 4 0 15,0 7 13-15,-1 5-13 16,1 3 0-16,-2 3-4 16,2 0 6-16,-1 1-4 15,-1 15-16-15,1 7 18 16,-3 7-7-16,0 9 7 15,0 1 0-15,1-1-6 16,1 0 19-16,2-7-15 16,0-3 2-16,0-5-17 15,6-5 14-15,12-8-89 16,1-11-91-16,-2 0-141 0</inkml:trace>
  <inkml:trace contextRef="#ctx0" brushRef="#br0" timeOffset="132086.6985">14649 12867 381 0,'0'0'110'0,"0"0"12"16,0 0-47-16,0 0-24 15,0 0 40-15,0 0-55 16,-41-10 46-16,40 10-82 16,0 5 0-16,1 14-9 15,0 8 22-15,0 4 7 16,7 1-11-16,10 1 3 16,5 0-3-16,6 0-9 15,5-2-6-15,3-3-66 16,-3-7-168-16</inkml:trace>
  <inkml:trace contextRef="#ctx0" brushRef="#br0" timeOffset="133390.3053">15757 13217 615 0,'0'0'91'0,"0"0"-4"0,0 0-56 16,0 0 20-16,0 0 41 15,-25-82-58-15,28 51-34 16,14-6 15-16,2-6-15 16,1-1 0-16,0-5-8 15,-2 1 20-15,-5 0-12 16,-2 2 0-16,-8-2 0 15,-3 4-10-15,0 10 10 16,0 10 0-16,0 11 0 16,0 9 12-16,-5 4 7 15,-4 0-19-15,-1 10 5 0,-2 15-16 16,-3 10 11 0,5 4-2-16,2 2-11 0,4-2 24 15,4-3-16-15,0-4 5 16,7-6 0-16,10-4-9 15,5-4 11-15,5-7-2 16,4-3 0-16,3-8 14 16,5 0-16-16,-1-1 2 15,-1-11-4-15,-9 2-13 16,-8 0-13-16,-7 6-15 16,-10 2 20-16,-3 2 23 15,0 0-9-15,-3 0 11 0,-13 14 0 16,-1 3 4-1,1 5-4-15,5 0 0 0,5 2-8 16,6-2 21-16,0 0-16 16,0-3 3-16,12-5 0 15,7-3 12-15,3-5-2 16,6-6-7-16,-1 0-3 16,0 0 3-16,-5-8 6 15,-4-6-9-15,-6 0-22 16,-9-3 12-16,-3 0 1 15,0 2-4-15,-17-1 7 16,-4 8-38-16,0 5 39 16,-1 3-7-16,4 0 6 15,5 8-13-15,4 2 19 16,6 0-3-16,3-1-1 0,0-2 8 16,7-3-20-16,14-4 16 15,3 0 0-15,6 0 23 16,4-14-17-16,-2-3 8 15,2-3-14-15,-6 0 9 16,-5 2-15-16,-6 4 6 16,-6 4 0-16,-6 5 13 15,-5 3-5-15,0 2 3 16,0 0-11-16,-14 11 17 16,0 9-31-16,0 4 14 15,5 1 0-15,7-2-8 16,2-3 8-16,0-5 0 0,17-3-1 15,7-7 6-15,2-5-3 16,3 0-2 0,-1-5 0-16,-6-11 2 0,-7-6-2 15,-3 0 0-15,-4 0-2 16,-7 0 14-16,-1 7-9 16,0 3 0-16,0 4-3 15,0 7 47-15,0 1-36 16,0 0-10-16,-1 9-1 15,-4 13-2-15,-1 10-18 16,0 7 20-16,0 4 0 16,-1-2-3-16,-5 0 7 15,-3 0-4-15,-6-4 0 0,-3-3 8 16,3-8-13 0,4-7 5-16,9-8 0 0,6-7-10 15,2-4-16 1,0-5 26-16,13-19-6 0,12-10 26 15,9-7-34-15,5-5 14 16,4 0-50-16,1 3-38 16,-3 6-122-16,-5 7-175 15</inkml:trace>
  <inkml:trace contextRef="#ctx0" brushRef="#br0" timeOffset="133952.5431">16900 13070 757 0,'0'0'144'15,"0"0"-128"-15,0 0 54 16,0 0-6-16,0 0-48 16,0 0 0-16,-12-17-16 15,12 3 0-15,0-6-5 16,0-2 5-16,0-3 0 0,8 4 0 16,6 0 15-16,-2 4-24 15,2 5 9-15,-1 4 0 16,1 4-26-16,-1 4 26 15,-2 0-4-15,3 2-6 16,-2 12 13-16,-3 6-12 16,-3 2 9-16,-4 2 0 15,-2-2-3-15,0-1 3 16,0-2 0-16,0-9 4 16,0 0 7-16,0-8-22 15,0-2-14-15,0 0 1 16,2 0 1-16,12-12 23 0,7-5 0 15,-1-2-7-15,-1 5 21 16,-6 5 8-16,-1 5 2 16,-1 4-22-16,0 0 30 15,3 0-32-15,2 0 0 16,-1 0 2-16,4 6 15 16,-2-2-34-16,2-1-20 15,4-3-110-15,-7-3-50 16</inkml:trace>
  <inkml:trace contextRef="#ctx0" brushRef="#br0" timeOffset="134187.4553">17471 12704 261 0,'0'0'202'16,"0"0"-170"-16,0 0 54 15,0 0-16-15,78 71 17 16,-63-43-5-16,-3 2-63 16,-5 3 41-16,-3 4-60 15,-4 4 0-15,0 2 9 16,-14 3-9-16,-10-1-17 16,-8-2-94-16,-9-10-129 15</inkml:trace>
  <inkml:trace contextRef="#ctx0" brushRef="#br0" timeOffset="136692.007">14407 13716 622 0,'0'0'102'16,"0"0"-72"-16,0 0 33 15,0 0-29-15,0 0 53 16,0 0-17-16,0 0-59 16,8-37 23-16,17 25-34 15,13-5 0-15,17-2-6 16,12 0 12-16,15-3-12 0,9-4-57 16,8-4-82-16,0-6-5 15</inkml:trace>
  <inkml:trace contextRef="#ctx0" brushRef="#br0" timeOffset="137884.7124">14680 13392 473 0,'0'0'27'0,"-38"-87"-29"16,31 45 2-16,7 0 0 15,0 0-31-15,10 6 23 16,6 2-15-16,3 4-12 16,-1 1-98-16</inkml:trace>
  <inkml:trace contextRef="#ctx0" brushRef="#br0" timeOffset="142636.5391">7713 10788 352 0,'0'0'71'0,"0"0"-71"0,0 0 0 15,0 0 45-15,0 0-17 16,0 0 12-16,0 0-22 15,14 5-11-15,-2-5 47 16,4 0-52-16,2 0 17 16,-3-3 4-16,1-1-20 15,-1 1-3-15,3 0 2 16,-6-1 15-16,3 2-2 16,-3-1-15-16,0 0 0 15,1-1-1-15,2 0 7 16,3 0-6-16,-1 0 0 0,0 1 5 15,-2 1-34 1,2-1 14-16,-1 2-75 0,-4-1-41 16,-6-4-104-16</inkml:trace>
  <inkml:trace contextRef="#ctx0" brushRef="#br0" timeOffset="143379.1338">7903 10877 374 0,'0'0'67'0,"0"0"-26"16,0 0 29-16,0 0-27 16,0 0 5-16,0 0 34 15,0 1-81-15,0-1 0 16,0 2 6-16,0-2 14 16,0 2-28-16,0 5 7 15,0 1 0-15,1 6-11 16,5 3 11-16,0 3-1 0,-1 4-2 15,3-1-28-15,-2 4 3 16,-6-1-140-16,0-3-163 16</inkml:trace>
  <inkml:trace contextRef="#ctx0" brushRef="#br0" timeOffset="146133.198">14008 10461 167 0,'0'0'3'0,"0"0"56"16,0 0 21-16,0 0 33 15,0 0-62-15,0 0-6 16,0 0 71-16,-27-8-112 16,25 2 4-16,1 3 39 15,1 1-39-15,0 2 14 16,0 0-22-16,0 0 0 0,0 0-19 16,1 0 19-1,28-2 0-15,17 1-4 0,22-5 18 16,19 1-18-16,14-3 4 15,10 1 0-15,2 2-17 16,4 0 17-16,-7 5 0 16,-4 0 9-16,-4 0-3 15,-6 0-3-15,-2 0-3 16,-6 7 0-16,-7 2-14 16,-5-1 14-16,-6-3 0 15,-3 0-2-15,2 0 17 16,-5-3-17-16,1 1 2 0,-2-1 0 15,1-1-5 1,-1 1 5-16,-5-1 0 0,-2 1 0 16,-8-2 12-16,-9 1-11 15,-11-1-1-15,-8 1 6 16,-7 1-2-16,-5-2-4 16,-5 0 0-16,-3 0-9 15,0 0 19-15,0 0-10 16,0 0 0-16,0 0-5 15,0 1-21-15,0 3-19 16,0 1-118-16,0 2 83 16,0-5-218-16</inkml:trace>
  <inkml:trace contextRef="#ctx0" brushRef="#br0" timeOffset="187639.5508">4402 16162 768 0,'0'0'93'0,"0"0"-77"15,0 0-4-15,0 0 58 16,0 0 13-16,0 0-30 0,0 0-41 16,0-46-12-1,0 15 9-15,6-9-9 0,6 0 0 16,-3-7 20-16,6 0-20 15,-3 2 0-15,4 6 2 16,-2 7 0-16,-3 12 4 16,-3 13-6-16,-2 7-7 15,0 0 3-15,7 7-17 16,4 11 20-16,2 2-1 16,-1 0 4-16,-4-3 5 15,-1-6-7-15,3-6 0 16,-2-2 12-16,3-3-11 15,6 0 5-15,-1-19 10 16,7-7-14-16,-2-4 17 16,-4 4-19-16,-5 6 1 0,-7 8 3 15,-7 8-3-15,-2 4-2 16,-1 0-4-16,2 2-19 16,3 16 24-16,4 8 0 15,1 4 5-15,-2 2 15 16,1-3-15-16,-1-1-5 15,0 0 4-15,6-3-4 16,0-6-2-16,9-5-79 16,6-11-132-16,-2-3-32 15</inkml:trace>
  <inkml:trace contextRef="#ctx0" brushRef="#br0" timeOffset="188157.4878">5194 15874 727 0,'0'0'152'16,"0"0"-126"-16,0 0-21 16,0 0 43-16,-84 92 7 15,84-70-27-15,0-1-28 16,10-3 9-16,15-4-13 16,3-10 4-16,5-4 0 15,1 0 0-15,-3-16 8 16,-4-1 6-16,-14-5-14 15,-3 1 12-15,-10-1-16 16,0 0 4-16,-17 5-14 16,-9 5-6-16,-6 7-2 0,1 5 21 15,6 0-2-15,5 0 3 16,8 9-2-16,6 4 2 16,6 1-7-16,0 1 5 15,5-1-19-15,17-1 21 16,5-4-1-16,4-8 9 15,-1-1-8-15,7-6 2 16,0-16 3-16,2-9 5 16,-3-2-9-16,-6-4 2 15,-5-2-6-15,-11 1 0 16,-8 1 3-16,-6 2-11 0,0 7 1 16,-15 4 10-1,-7 7 9-15,-4 8 25 16,-2 6-18-16,1 3-8 0,3 0 7 15,3 0-15-15,4 10 0 16,12 2-1-16,5 0-14 16,0 0-45-16,18-5-83 15,16-6 4-15,11-1-100 16</inkml:trace>
  <inkml:trace contextRef="#ctx0" brushRef="#br0" timeOffset="188374.8149">5706 15643 703 0,'0'0'49'0,"0"0"-12"16,0 0 10-1,0 0 56-15,-90 58-14 0,81-37-78 16,8 5-8-16,1-1 9 16,0 1-10-16,16-4 7 15,7-2-9-15,4-4 2 16,5-8 2-16,1-6-4 15,3-2 0-15,4-9-4 16,2-16-78-16,-9-4-159 16</inkml:trace>
  <inkml:trace contextRef="#ctx0" brushRef="#br0" timeOffset="189716.6353">6153 15734 710 0,'0'0'92'0,"0"0"-83"0,0 0 25 16,0 0 70 0,0 0-48-16,48-78 12 0,-36 55-58 15,0-3 5-15,-2-4-13 16,-2-2 4-16,-7-4-1 16,-1-3-5-16,0 2-45 15,-6 4 35-15,-5 4-13 16,1 9 16-16,6 9 6 15,1 7 1-15,3 4-3 16,0 0 3-16,0 11-7 16,0 17-6-16,0 12 9 15,7 6 4-15,6 2 12 16,1 2-9-16,1-2 25 0,-3-5-28 16,0-7 11-1,0-10 5-15,-2-7-14 0,-2-9 0 16,-4-7 5-16,-1-3-1 15,-3 0 15-15,1 0 28 16,3-13-28-16,5-6 16 16,1 2-37-16,5 1 0 15,0 5 0-15,6 3-4 16,-1 2 1-16,6 4-14 16,-2-2 17-16,6 1-7 15,-2 1 13-15,-6-1-6 16,1 3 0-16,-7-6-2 15,0 1 2-15,-2-1-2 16,-2 1 7-16,0-4-3 0,-6-1 3 16,1 4-2-16,-7 0-3 15,0 5-13 1,0 1 7-16,0 0-7 0,0 0-20 16,0 2 31-16,0 11-10 15,0 6 12-15,0-2 0 16,5 0 0-16,8-1-1 15,8-5 0-15,4-2 1 16,2-4 5-16,4-5-3 16,-2 0-1-16,-4-2 4 15,-5-13 2-15,-1-3 3 16,-10-2-10-16,-7 0 2 16,-2-2 18-16,-1 3-18 15,-18-1-2-15,-2 6 0 0,-4 2 1 16,-2 5-7-16,5 4 0 15,2 3-2-15,4 0-9 16,4 0 17-16,2 0 0 16,5 3 0-16,2 4-17 15,3 3 12-15,0 0-18 16,0 2 20-16,0-1 1 16,6-1 0-16,6-1 1 15,1-1-6-15,-2-4 14 16,7-2-8-16,-5-2 1 15,2 0 0-15,0 0 19 0,1-6-19 16,-1-6 0 0,0 0 0-16,-4 2 4 15,-3 0 4-15,-2 1-8 0,-3 4 0 16,-1-3 9-16,-1 4-8 16,-1-1 1-16,0 0 5 15,0 0 3-15,1-4-4 16,-1 0-5-16,7-4 1 15,-4 1-3-15,4 0 1 16,-2 0 0-16,1 2-2 16,-2 2 4-16,1 1-8 15,-2 3 6-15,1-1 0 16,-1 1-7-16,0 2 10 16,2 0-3-16,-1 0 0 15,1 0 6-15,1-1-17 0,1 1 11 16,-3-1 0-16,-1 0 7 15,0 0-7-15,-3 1 0 16,2 0 4-16,-2-2 0 16,0 0 17-16,0 0 0 15,0 0-16-15,0-4 9 16,0 3-8-16,0-3-6 16,0 0 4-16,0-1 1 15,-3-2-10-15,1 1-35 16,-1 3-127-16,-4 2-332 15</inkml:trace>
  <inkml:trace contextRef="#ctx0" brushRef="#br0" timeOffset="190713.7462">6738 15686 818 0,'0'0'101'15,"0"0"-40"-15,0 0-58 16,0 0 88-16,21-87-31 16,-8 55-51-16,-4-2 13 0,-3-5-11 15,2-5 2-15,-8-2 11 16,0-1-21-16,0 6 8 15,0 5-6-15,-5 13-3 16,-1 7 15-16,3 8 0 16,1 7-10-16,0 1 4 15,1 0-11-15,0 1-16 16,-2 18 8-16,0 9 8 16,2 7 7-16,1 2-7 15,0-1 0-15,4-5-1 16,8-5 1-16,7-7-1 15,-2-6-2-15,5-6-1 0,3-7 2 16,4 0 2 0,2-4 0-16,3-15 14 0,-2-4-12 15,-7 0-2-15,-2 0 1 16,-7 5 12-16,-7 5-12 16,-6 4-1-16,-3 8 0 15,0 1-6-15,0 0 3 16,0 0-18-16,0 6-5 15,-6 6-3-15,4 6 28 16,1-5-6-16,1 0 0 16,0-1-2-16,3-4 9 15,15-4-5-15,-1-3 2 16,6-1 6-16,2 0-6 0,-2-11 7 16,-2-5-4-1,-5-6 13-15,-2-5-9 0,-6-2-1 16,-3-2-3-16,-4-1 11 15,-1 5-11-15,0 3 2 16,0 6 3-16,0 9 1 16,-1 7-4-16,1 2-4 15,0 6 2-15,0 24-35 16,0 10 35-16,6 10 1 16,6 0 3-16,1-1 0 15,-2-6-1-15,-1-9-3 16,-1-7 0-16,-1-13 9 15,-4-5-22-15,-2-9 13 16,-2 0 0-16,0-8 19 0,0-15 12 16,0-13-24-16,0-10-7 15,-6-11 5-15,-4-4-2 16,-1-3-3-16,3 4 0 16,1 10-5-16,5 10-4 15,2 13 8-15,0 8-3 16,0 12 4-16,5 4-6 15,10 3-10-15,6 0 4 16,5 17 6-16,0 7-4 16,-1 3 10-16,-4 4-1 15,-5-1 5-15,-6 0-6 16,-6 2 2-16,-4-1 0 16,0 1 1-16,-6-4 2 0,-6-1-3 15,-4-5 0-15,0 0-93 16,-3-9-135-16</inkml:trace>
  <inkml:trace contextRef="#ctx0" brushRef="#br0" timeOffset="191270.5301">8399 15230 818 0,'0'0'59'15,"0"0"-59"-15,0 0 5 16,0 0 7-16,0 0 73 16,84-3-66-16,-51-8 11 15,-5-1-25-15,-1-2-1 16,-12-1 14-16,-7-2-12 0,-8-1 0 16,0-1-6-1,-17 2-41-15,-11 1 24 0,-8 6-39 16,1 1 1-16,7 2 47 15,13 3 8-15,11 0 43 16,4 1-15-16,0 1-22 16,2 0-12-16,20-1 4 15,6 0 2-15,6 3 3 16,2 0 10-16,-3 10-9 16,-5 8 4-16,-8 3 7 15,0 4 22-15,-11-3-11 16,-4 2 2-16,-5 2 21 15,0 0-30-15,-6 4 12 16,-12-1-31-16,0 1-2 0,-1-2-42 16,-1-8-195-16,4-9-619 15</inkml:trace>
  <inkml:trace contextRef="#ctx0" brushRef="#br0" timeOffset="196730.3936">9507 15291 570 0,'0'0'190'0,"0"0"-171"16,0 0-6-16,0 0 3 15,0 0 78-15,0 0-22 16,0 0-49-16,36-55-14 16,-15 29-6-16,-1-2-3 15,-3 1 12-15,-3-2 2 16,-2 1-14-16,-6 3 0 15,-3 0 4-15,-3-1-2 16,0 1 9-16,0 4-11 0,0 7 0 16,-6 4 43-16,1 5-38 15,1 5-1-15,1 0 8 16,2 0-12-16,-4 0-7 16,-1 15 7-16,-2 2 0 15,1 7-21-15,6-2 21 16,-2 0-6-16,3-3-10 15,0-1 23-15,0 1-7 16,11-1 0-16,2-4 2 16,3-1-13-16,-1-3 12 15,4-5-1-15,-2 0 4 16,2-5 5-16,-4 0-16 16,-3 0 7-16,0 0-2 0,0-5-6 15,-3-7 8-15,0-5 0 16,2-1 3-16,-2-5 3 15,-1 0-4-15,3-2-2 16,-1 0 0-16,0 2-5 16,2 3 5-16,2 4 0 15,-4 5-1-15,3 6 1 16,0 2-11-16,-1 3 8 16,2 0 2-16,1 8-12 15,0 7 13-15,-3-1 0 16,1 4-9-16,-3 0 19 15,-4 1-10-15,-1 1 0 16,-2 1 0-16,-3-5 5 16,0-1-5-16,0-4 0 0,0-4-6 15,0-6 6-15,0-1-13 16,0 0-41-16,2-1 4 16,2-14 32-16,1-1-102 15,1 2 92-15,5 3 17 16,-4 4 13-16,-1 3-4 15,0 1 2-15,-2 0 0 16,3 3 16-16,1-2-11 16,1 1 1-16,0-3 25 15,7-3 11-15,2-3 7 16,2-5 8-16,3-3-36 16,0-3 17-16,-1-2-38 15,0-2 16-15,-1 2 1 0,-2 3-5 16,-3 1 3-16,-4 3-15 15,1 3 11-15,-2 3-22 16,0 0 21-16,0 1-10 16,-1-1 0-16,7 1 15 15,-1-1-28-15,7-2 13 16,-2 5 0-16,-2-3 5 16,-3 3-5-16,-5 4-4 15,-7 3-4-15,-2 0 16 16,-2 0-8-16,0 0 0 15,0 0 5-15,-20 9 3 16,-5 8-7-16,-6 3-1 0,1 2 16 16,4-1-16-16,8 0 0 15,4 2-5-15,6-3 2 16,5 6-11-16,3 0-5 16,6 3 19-16,13 0 10 15,7-4-3-15,5-3-7 16,8-6 0-16,1-3 0 15,4-7 10-15,-3-6-4 16,-3 0-6-16,-1-13 26 16,-3-8-23-16,0-7 28 15,-1-2-20-15,-3-5 3 16,-6-4 13-16,-2 2-26 16,-2 2 2-16,-5 5 4 0,-3 2-7 15,-2 2 0-15,-4 3-5 16,-3 4 12-16,-3 0-6 15,0 4-1-15,0-2-4 16,0 1-2-16,-11 2-5 16,1 2 0-16,-5 0 1 15,5 6 4-15,-1 0-12 16,4 6 14-16,1-2 2 16,4 2-6-16,1 0 5 15,-1 0-5-15,1 5-13 16,1 7 8-16,0 1-1 15,0 1 1-15,0-3 13 0,9 0 0 16,6-2-9 0,3-4 9-16,5-5-1 0,6 0 13 15,2 0-1-15,0-7-11 16,0-3 0-16,1-4 7 16,-5 4-2-16,-5 2-9 15,-5 4 4-15,-8 1 0 16,-5 3-1-16,-1 0 1 15,-3 0 0-15,0 0-17 16,0 3 18-16,-3 13-1 16,-3 4 2-16,-1 0 12 15,4 0-13-15,1-2-1 16,2-1 0-16,0 0-5 16,0-5 13-16,9 0-5 15,8-3-3-15,1-3 0 0,6-5 22 16,2-1-21-16,1 0-1 15,0-1 2-15,-2-6 8 16,-5-2-7-16,-1 2-3 16,-8 3 0-16,-6 1 5 15,-2 1-5-15,-3 2-3 16,0 0 0-16,0 0-13 16,-3 5 11-16,-7 9 4 15,3 1 2-15,1-1-6 16,4-1 5-16,2-3-10 0,0-1 6 15,0-4 3-15,9-1-2 16,8-4 3-16,7 0 0 16,1 0 20-16,2 0-20 15,-5 0 0-15,-7-4-2 16,-5 2 8-16,-4 1-11 16,-6 1 5-16,0 0 0 15,0 0-6-15,0 0 11 16,0 0-5-16,0 0 0 15,0 0-1-15,0 0-5 16,0 0 6-16,0-2-4 16,1 2-12-16,4-2 23 15,0-1-7-15,2 1 0 16,2 1 2-16,-3-2-4 16,-1 2 2-16,-2-1 0 0,6 0-8 15,-2 1-6-15,2-4-17 16,2 1-16-16,0-3-79 15,0-4-85-15</inkml:trace>
  <inkml:trace contextRef="#ctx0" brushRef="#br0" timeOffset="197937.4875">11295 14858 697 0,'0'0'66'16,"0"0"-5"-16,0 0 20 16,0 0-22-16,0 0 19 15,0 0-38-15,0 0-8 16,-48-63-25-16,48 44-6 0,0-3 38 16,0-5-34-16,0-1-2 15,0-3-3-15,10-1 5 16,0 0-1-16,0 0-4 15,-1 5 0-15,-3 8-1 16,-3 7 1-16,1 7 0 16,-4 3-3-16,0 2 3 15,0 0 0-15,0 9-25 16,0 15 16-16,-9 9 4 16,5 5 5-16,2-1 0 15,2-3-8-15,0-4 20 16,11-5-23-16,5-5 11 15,3-4 0-15,2-6 3 16,8-6-3-16,2-4 0 0,4 0-1 16,1-7 10-16,-1-7-1 15,-4-2-8-15,-6 3 0 16,-7-1 2-16,-4 6-1 16,-7 4-1-16,-4 1 1 15,-3 3 4-15,0 0-10 16,0 0-13-16,0 3 2 15,-10 11 2-15,-2-2 24 16,1 2-10-16,4 1 0 16,1-5 10-16,0 1-30 15,3-1 20-15,2 1 0 16,1 0-8-16,0 0 9 16,0-2-2-16,4 2-1 15,6-3 2-15,1-2 3 0,0 0-3 16,5-4 5-16,-4-2-11 15,1 0 13-15,-1 0-5 16,0 0 3-16,-3-8 0 16,-2-3 2-16,1-3-6 15,-1-4-1-15,-5-3 0 16,-2-1-3-16,0 2 3 16,0 3-8-16,0 3 20 15,0 5-17-15,-2 3 5 16,-2 2-5-16,3 4-2 15,-3 0 7-15,3 0-16 16,-4 0 5-16,2 14-6 0,-1 3 14 16,1 1 3-16,3 1-8 15,0-4 2-15,0-2 0 16,4-2 6-16,5-5-1 16,5-3 4-16,-2-3-3 15,4 0 0-15,1 0 0 16,-1-3 6-16,-4-6-6 15,3-1-2-15,-5-1 0 16,-2 0 2-16,-1 2 21 16,-3 1-21-16,-1 2 0 15,-3-1 18-15,2 1-17 16,-2 1-1-16,1 0 0 0,0 1 12 16,-1 0-23-1,2 0 11-15,-2 0 0 0,2 1 7 16,-1-1-7-16,1 0 0 15,-2-1-1-15,0 2 4 16,0 0-3-16,0 0 0 16,0 1 0-16,0 2-8 15,0-2-6-15,0 0-9 16,0-3-16-16,0 2-79 16,0-6-24-16,0-3-475 15</inkml:trace>
  <inkml:trace contextRef="#ctx0" brushRef="#br0" timeOffset="199466.7088">11833 14705 667 0,'0'0'131'0,"0"0"-104"15,0 0-26-15,0 0 56 16,0 0 23-16,0 0-4 15,13-26-72-15,-2 11 4 16,-2-4 10-16,4-1-18 16,-2-4 0-16,-2 1-7 15,-2-1 19-15,-3 3-7 16,1 2-5-16,-3 7-5 16,4 3 5-16,-5 3 5 15,2 5-5-15,0 1-12 0,6 0 0 16,3 0-1-16,6 16 2 15,0 5 11-15,4 4 6 16,-4 2-4-16,-6 2-2 16,-6-3 0-16,-5 1 2 15,-1-5 2-15,0-2-4 16,0-7-11-16,0-6 4 16,0-6-30-16,0-1-4 15,0-5 10-15,1-17-65 16,13-6-7-16,4 1 79 15,5 5 24-15,-3 5 0 16,-2 5 1-16,0 4-1 0,-4 2 31 16,2 3-13-16,4 1 20 15,2 1-29-15,5-3-8 16,4 2 45-16,-3-2-24 16,1-2-17-16,-7 0-3 15,-7 1 0-15,-2-1 5 16,-5 4-7-16,-7-1 0 15,-1 3 6-15,0 0-3 16,0 0 4-16,-9 0-7 16,-9 12-15-16,2 5-2 15,1-2 10-15,6 1 7 16,6-4-4-16,3 0 4 16,0-4 0-16,0-1-2 15,14-5 10-15,11-2 17 16,5 0-23-16,6-9 6 0,5-8 0 15,1 0-1-15,-1-2-7 16,-10 4 0-16,-9 3-22 16,-11 7 10-16,-10 5 12 15,-1 0 0-15,0 0 1 16,-13 5 9-16,-8 11-10 16,0 5 0-16,0 2 7 15,3-3-18-15,6 4 11 16,4-4-2-16,4-1-10 15,4-4 16-15,0-2-8 0,6-6 4 16,7-3 0 0,7-4 1-16,1 0 3 0,1 0-4 15,1-11 4-15,-4-5 3 16,-6-1 2-16,-2 0-9 16,-2 0 10-16,-3 1 28 15,-3 0-31-15,-3 2-7 16,0 2 26-16,0 3-25 15,0 3 21-15,0 2-6 16,0 3-6-16,0 1-5 16,0 0-5-16,0 0-7 15,1 12 3-15,4 10-3 16,-1 9 7-16,-2 4 0 16,-1 2 10-16,-1 2-12 15,0 1 2-15,-4 2 0 0,-11 2-1 16,0-2 11-16,-6-3-10 15,-1-6 0-15,-1-8 2 16,4-11-14-16,7-7 11 16,7-7 1-16,5 0 4 15,0-4 0-15,2-18 13 16,16-9-17-16,6-5 0 16,9-3 14-16,4 0-14 15,-1 7-5-15,1 3 0 16,-1 5-64-16,-3-2-125 15</inkml:trace>
  <inkml:trace contextRef="#ctx0" brushRef="#br0" timeOffset="201164.0695">13542 14483 710 0,'0'0'93'15,"0"0"-83"-15,0 0 63 16,0 0 65-16,0 0-61 15,0 0-15-15,-21-24-57 0,-8 44-5 16,-6 6 0-16,7 3 1 16,9-2 0-16,10-4-1 15,9-3-4-15,0-4-14 16,9-6 19-16,19-4-1 16,7-6 8-16,13 0-3 15,3-18 13-15,-8-2-18 16,-5-2 1-16,-14 3-16 15,-12 2 10-15,-8 3 5 16,-4 0-7-16,-3 4 1 16,-16 0 3-16,-8 4-14 15,3 3 11-15,6 3 2 16,2 0 4-16,6 0-11 0,3 10 4 16,4 4-8-1,3 1 9-15,0 0-12 0,7 1 18 16,10-2-4-16,4-3 4 15,2-2 0-15,2-4-2 16,3-5 17-16,4 0-16 16,-3 0 1-16,1-11 0 15,-4-5-9-15,-1-3 9 16,-3-1-17-16,-7 0 13 16,0-1-7-16,-5-1-3 15,-4 0-10-15,2 1 9 16,-5-1 2-16,1 3 8 0,5 4 5 15,2 1-4 1,5 6-16-16,3 3 13 0,2 1-4 16,3 4-25-16,-1 0 21 15,2 0 15-15,-4 9 0 16,-3 6-9-16,-3 2 19 16,-4 2-16-16,-5 2 6 15,-2 1 0-15,-4-3 27 16,0-2-24-16,3-4 1 15,1-3 18-15,5-3-18 16,3-3 8-16,6-1 3 16,3-3-10-16,7 0 16 15,6-3-14-15,6-11-6 16,2-2 2-16,-2-2 5 16,-1-1-10-16,-4 2 2 0,-9 3-6 15,-3-3-6-15,-7 5 10 16,-5 2 2-16,-4 5 6 15,-6 2-2-15,-1 1-2 16,0 2-2-16,0 0-9 16,-17 10-2-16,-2 12-17 15,-4 3 28-15,-1 3-1 16,2 0-1-16,5 0 0 16,7-2 2-16,5-2-6 15,5-6-5-15,0-4-3 16,14-5-12-16,4-9 23 15,4 0 3-15,3-8 0 16,2-13 0-16,-1-7 0 16,-1-6 35-16,-3 0-22 0,-2-5-3 15,-5 1 42-15,-2-1-36 16,-7-1 12-16,-3 0 1 16,-3-1-19-16,0 4 25 15,0 4-27-15,0 8 4 16,0 13 4-16,0 7-14 15,0 5-2-15,-1 0 0 16,-1 3-18-16,0 19 15 16,1 9-9-16,1 8 12 15,0 0 0-15,0-1 10 16,0-5-12-16,5-3 2 16,4-8-2-16,0-5-7 15,2-8 9-15,1-6 0 0,5-3 1 16,2 0 6-16,10-12 12 15,1-5-19-15,0-5 5 16,-4 0-6-16,-5 6 1 16,-8 3 0-16,-2 4 0 15,-7 6 3-15,-4 3-5 16,0 0 2-16,0 0-13 16,0 0 9-16,0 7-39 15,0 8 43-15,0 1-3 16,0-1 11-16,0 1-5 15,2-3-3-15,4-2-7 16,4-2-9-16,3-4 16 0,4-4-13 16,4-1 11-16,3 0-44 15,2-8-15-15,-3-7-9 16,1-1-33-16,-2 3 27 16,-7 5 0-16,0 4 76 15,-7 4 48-15,-1 0-35 16,0 0 48-16,-1 4-7 15,0 3 10-15,2 1 31 16,1-1-36-16,-3 0-41 16,3 1 13-16,4 0-22 15,2 1 10-15,0-2-19 16,-2-1-174-16</inkml:trace>
  <inkml:trace contextRef="#ctx0" brushRef="#br0" timeOffset="202596.4956">4694 17324 433 0,'0'0'52'0,"0"0"43"16,0 0-51-16,0 0 11 15,0 0 26-15,0 0-13 16,0 21-13-16,0-21 43 16,0 0-21-16,4-12 2 15,3-14-31-15,5-12-46 16,0-12 6-16,-2-6-8 16,2-1 0-16,-6 4-1 15,2 7 6-15,-4 12-7 0,2 11 2 16,-5 9 0-16,1 8-2 15,-1 3 2-15,-1 3-10 16,5 0 1-16,0 0-2 16,6 7-1-16,1 3 12 15,0-3 0-15,1-2 1 16,1-3-1-16,1-2 0 16,-2 0 10-16,5 0-3 15,0-14 0-15,3-6-7 16,3-6 4-16,-6 6-3 15,-3 3 0-15,-6 8-1 16,-5 6 0-16,-1 3 10 0,-3 0-18 16,3 0 8-16,1 17-25 15,0 12 25-15,3 5 2 16,-1 4 5-16,4-6 0 16,2 2 2-16,6-5-18 15,5-4-5-15,8-4-115 16,2-13-52-16,-3-8-207 15</inkml:trace>
  <inkml:trace contextRef="#ctx0" brushRef="#br0" timeOffset="203356.2083">5267 17168 650 0,'0'0'163'0,"0"0"-157"0,0 0 3 16,0 0 3-16,0 0 75 15,0 0-16-15,39-31-14 16,-14 6-3-16,2-1-52 16,-6-1 9-16,-6 2-2 15,-6 5-9-15,0 3 0 16,-9 0 7-16,0 5-1 16,0 2-6-16,0 5 0 15,-2 2 0-15,-5 3-1 16,1 0 1-16,0 0 0 15,3 0 0-15,-2 8-10 0,2 4 9 16,3 5-2 0,0-2-12-16,0 1-6 0,0-1 18 15,5-3-2-15,5 2 5 16,4-3 2-16,-2-2-2 16,4-1-4-16,1-2 4 15,-1-4-4-15,0-2 4 16,0 0 0-16,-3 0-1 15,-4-1 5-15,-1-7-4 16,-5-1 0-16,-1-1 0 16,-2-1 7-16,0 0-7 15,0-3 0-15,0-2 6 16,0-1-5-16,0 0-1 16,0 3-3-16,0 0 3 15,3 2 7-15,-3 4-7 0,2 2-4 16,5 3 4-16,-2 3 0 15,5 0-7-15,2 0-1 16,4 0-1-16,4 3 1 16,2 9 2-16,0 3 6 15,-6 4 4-15,1 2-4 16,-8 0 11-16,-3 4-11 16,-3 0 5-16,-3-3 2 15,0-3-7-15,3-10 0 16,-3-1-3-16,3-8-10 0,-3 0-17 15,4-11 13 1,1-14 10-16,4 0-27 0,0 2-8 16,0 7 15-16,-2 8 24 15,-2 5 6-15,-1 3 2 16,2 0-5-16,3 0 0 16,3 0 12-16,4 2-9 15,-1 6 1-15,5 3-4 16,2-4-7-16,-1-2-53 15,-4-2-347-15</inkml:trace>
  <inkml:trace contextRef="#ctx0" brushRef="#br0" timeOffset="205459.3693">6546 16997 346 0,'0'0'423'15,"0"0"-381"-15,0 0-32 16,0 0 17-16,0 0 83 16,0 0-79-16,62-102-16 0,-44 71-15 15,-6 0 8-15,-5-1 10 16,-6 2-10-16,-1-1-6 15,0 3 8-15,-10 3-10 16,-3 0 10-16,-5 7-9 16,6 3 7-16,0 6 11 15,6 4-18-15,5 5-1 16,-1 0 0-16,2 0-1 16,0 2-18-16,0 18-3 15,9 9 22-15,4 11-1 16,1 1 2-16,-1 3-1 15,-1 0 0-15,-3-5 5 0,0-5 9 16,-1-8-14 0,-4-7 2-16,2-8 4 0,-4-7-6 15,-1-2 0-15,1-2 6 16,-2 0 1-16,0-6 20 16,0-11-27-16,0-6-8 15,2-3 1-15,7 6-23 16,2 6-12-16,-1 7 25 15,1 7-26-15,4 0 35 16,0 0-2-16,4 9 10 16,2 4-4-16,-1 0 4 15,-1-3 0-15,2-1 8 16,-4-5-4-16,0-3 23 16,-1-1-18-16,1 0-5 15,1-9 42-15,1-9-35 0,-1 0-6 16,-3 1-5-16,-6 7 7 15,-5 4-17-15,-3 6 9 16,-1 0-24-16,0 0 16 16,0 6-53-16,0 11 61 15,0 1-6-15,0 1 14 16,0-1 6-16,0-3-13 16,9-2 1-16,5-4 19 15,1-4-16-15,4-5 1 16,4 0 14-16,2 0-14 0,4-17 38 15,1 0-37 1,-4 2 9-16,-8 1-13 0,-4 7-2 16,-10 5 0-16,-1-1-4 15,-3 3 10-15,0 0-19 16,0 8-9-16,-6 9 22 16,-3 2-7-16,0-2 7 15,5 0 0-15,3-1-1 16,1-3 11-16,0-5-26 15,0-2 16-15,0-4-4 16,8-2-7-16,9 0 14 16,3-8-3-16,3-10 13 15,-4-1-5-15,-5 2-16 16,-4 2-17-16,-7 3-28 16,-3 4 18-16,0 4-63 0,-15 4 39 15,-1 0 23 1,-1 2-29-16,1 7 58 0,7 2-4 15,6-2 11-15,3 1-8 16,0 0 9-16,1-3-2 16,13 0-2-16,4 0 3 15,5-6 22-15,0-1-20 16,4 0 13-16,0-15 25 16,3-7-15-16,-5-6-2 15,-4-2-2-15,-5-1-14 16,-4-5 6-16,-8 3-13 15,-2 2 15-15,-2 3 36 0,0 3-24 16,-2 5 6 0,-8 4 18-16,4 9-36 0,2 5 34 15,1 2-49-15,1 4-15 16,2 20 2-16,0 10 13 16,0 5 0-16,0 2-9 15,2-4 19-15,8-4-13 16,0-7 3-16,-2-7 0 15,-1-8-6-15,-2-6 6 16,-5-3 0-16,2-2-2 16,-2 0 8-16,0-16 45 15,1-11-51-15,2-7-9 16,-3-10 4-16,0 2-26 0,0-1 5 16,0 3 13-1,0 6 7-15,0 8 2 0,3 9 4 16,7 6-4-16,1 7-4 15,8 4 8-15,0 0-20 16,3 15 10-16,3 10 10 16,-1 6 6-16,-8 3 0 15,-5 3 3-15,-9-1 12 16,-2 0-7-16,0 0 3 16,0-6-14-16,-2-4 18 15,2-7-42-15,0-11-74 16,0-8-345-16</inkml:trace>
  <inkml:trace contextRef="#ctx0" brushRef="#br0" timeOffset="206119.307">8760 16640 639 0,'0'0'119'16,"0"0"-119"-16,0 0 3 16,0 0 14-16,0 0 38 15,0 0-24-15,94 23 74 16,-49-30-69-16,1-12-8 15,-1-6-27-15,-9 1 13 16,-11 0-11-16,-7 0-3 0,-13 4-16 16,-5 1 15-16,-6 2-27 15,-21 5-5-15,-9 5 11 16,0 4 13-16,-1 3-13 16,4 0 22-16,12 0-8 15,14 0 3-15,7 0 5 16,10 0-106-16,20 0 74 15,14 0 32-15,9 0 23 16,4 3-23-16,-1 8 0 16,-4 4 21-16,-10 5-10 15,-9 4 25-15,-12 3-16 16,-12 1-9-16,-9 5 75 16,0 0-39-16,-24-2 2 15,-6 1 15-15,1-4-43 0,0-3 2 16,8-3-23-16,5-5-7 15,8-1-11-15,5-5-201 16,3-8-227-16</inkml:trace>
  <inkml:trace contextRef="#ctx0" brushRef="#br0" timeOffset="210785.0253">10103 16436 596 0,'0'0'73'0,"0"0"-33"16,0 0-8-16,0 0 47 16,0 0-62-16,0 0-8 15,-75 12 19-15,42 7-23 16,-2 5-1-16,0 5 49 16,6 0-41-16,6 3 46 15,8-1-58-15,9-2 0 0,6 0 0 16,0-6 0-16,12-3 0 15,12-7 6-15,4-9-3 16,5-4 10-16,5-1-11 16,2-19 1-16,-3-9 35 15,-4-6-36-15,-3-6-2 16,-7-2 18-16,-6-6-8 16,-5-1-8-16,-11 0-2 15,-1 3 0-15,0 1-1 16,-6 4 5-16,-5 6-4 0,0 6 1 15,2 6 5 1,2 5 0-16,1 9-6 0,4 4 0 16,1 6 10-16,1 0-10 15,0 2-12-15,0 21-3 16,0 13 6-16,3 12 9 16,6 6 0-16,1-2 3 15,1-5-2-15,6-6-1 16,3-9 0-16,2-8 0 15,2-8 4-15,3-8-2 16,-2-8-2-16,3 0 0 16,-1-8 18-16,2-11-18 15,-2-3 0-15,-5 1 8 16,-6 8-3-16,-7 3-2 16,-6 4-3-16,-1 6 0 15,-2 0 1-15,0 0-1 0,0 0-5 16,0 0-1-16,0 0 0 15,0 9 5-15,-2 7 1 16,1 2 0-16,1 0-13 16,0-1 13-16,1-3-13 15,13 0 5-15,7-4 11 16,2-1-3-16,5-8 0 16,4-1 0-16,2-1-7 15,2-16 7-15,-3-3-32 16,-3-1 10-16,-8-2-22 15,-7 4 21-15,-6-1 14 0,-9 1 8 16,0 1-12-16,0-1 13 16,0 1-10-16,0 3 2 15,0 2 6-15,0 3 2 16,0 0 0-16,14 2-40 16,0 2 35-16,6 1-40 15,2 0 13-15,0 4 5 16,-2 0-15-16,-4 1 9 15,-4 0 5-15,-7 0-1 16,-5 0 5-16,0 0 20 16,0 0 4-16,-3 7 40 15,-12 6-2-15,-6 4-17 16,-3 5 0-16,-1 3-19 16,-2 3 54-16,1 0-55 15,7 0 19-15,9-3 17 0,5-3-29 16,5-2-5-16,0 0-3 15,11-2 0-15,12 0 1 16,9-4-1-16,4-4 0 16,4-3 3-16,2-7 7 15,-2 0-14-15,-4 0 4 16,2-3 0-16,-5-11 16 16,-3-5-10-16,0-4 14 15,-3-5 31-15,-2-5-40 16,1-1 13-16,-4-2-24 15,-1-1 0-15,-5 4 8 16,-2 2-8-16,-4 1-10 0,-2 2 9 16,-4 3 2-16,-2 0-9 15,-2-1 7-15,0 1-12 16,0-2 7-16,0 2-11 16,-2 7 17-16,-4 2 0 15,0 7 5-15,-2 1-5 16,0 5 8-16,0 0-5 15,-1 3 20-15,-2 0-23 16,0 0 0-16,0 0-3 16,3 0 4-16,1 0-1 15,5 0 0-15,-1 0 2 16,3 0-18-16,0 2 4 0,0 8 6 16,0 4 6-16,3 3 0 15,11-1-5-15,4 0 7 16,5-4-2-16,2-3 11 15,3-1-8-15,5-6 2 16,2-2 11-16,0 0-15 16,3-8 24-16,-1-8-25 15,-3 1 3-15,0-2 2 16,-4 2-5-16,-3 3 0 16,-7 8-3-16,-4-1 10 15,-9 5-14-15,-3 0 1 16,-3 0 6-16,-1 3-12 15,0 11 12-15,0 6 0 0,0 4 0 16,-1 0 11 0,-7 5-16-16,0-2 5 0,2 5 0 15,-1-1-6-15,6-2 6 16,1 0 0-16,0-5-5 16,0-5 15-16,16-6-25 15,3-7 15-15,8-6 0 16,6 0 21-16,4-7-19 15,-1-10-2-15,-5-3 3 16,-4 0 4-16,-7 2-7 16,-4 1 0-16,-4 2 0 15,-5 1 21-15,-4 2-20 16,-1 2 4-16,-2 3 7 0,0 2-2 16,0 2-6-16,0 1-4 15,-2 2 0-15,-8 0-8 16,1 3-2-16,-1 10-16 15,1 3 18-15,4 2-4 16,2 2 9-16,3-1-5 16,0 2 6-16,0-2-7 15,5-3 9-15,11-3 0 16,6-7 0-16,6-2 3 16,7-4 3-16,5 0-6 15,5-3 0-15,4-12 1 16,1-1-1-16,-2-1 0 0,-6 0 0 15,-6 2 6 1,-4 1-6-16,-5 2 0 0,-2 0 6 16,-2-1-17-16,-1 1-17 15,-3-2-126-15,-8-3-143 16</inkml:trace>
  <inkml:trace contextRef="#ctx0" brushRef="#br0" timeOffset="212440.5202">12413 16223 634 0,'0'0'111'15,"0"0"-44"-15,0 0 10 16,0 0-59-16,0 0 4 16,-92 17 26-16,70 0-34 15,3 6 9-15,7 0-15 16,2 1-8-16,6-1 22 15,4-4-22-15,0-5 2 16,3-3-10-16,16-5 23 16,4-4-15-16,4-2 16 15,2 0-13-15,1-16 15 0,-6-3-17 16,-4-1 4 0,-7 2 1-16,-6 4-4 0,-7 1 7 15,0 4-9-15,0 2 13 16,-3 4-16-16,-6 3 3 15,0 0-8-15,0 3 5 16,2 9-10-16,2 2 12 16,5 3-4-16,0 1 3 15,0-2-8-15,8-1 10 16,10-5 0-16,-2-4-2 16,7-6 2-16,-1 0-7 15,2-7 4-15,-6-13-21 16,-2-6 23-16,-7-3-25 15,-4-2-11-15,-5 0 19 16,0 1-59-16,-3 4 69 0,-11 2-9 16,5 5 2-16,0 6 15 15,7 8 7-15,1 3-7 16,1 2 0-16,0 0-8 16,9 7 5-16,9 10-5 15,0 5 16-15,0 3 16 16,1 2-20-16,1 0 4 15,0 0 45-15,-5 0-43 16,-4-2-1-16,-8-2 4 16,-3-1-3-16,0-7 6 0,0-2-16 15,-6-5 1 1,0-5-5-16,1-3-31 0,3 0-8 16,2-11-73-16,0-7-40 15,0-3 129 1,10 1 18-16,5 1 15 0,0 5-6 15,1 0 47-15,0 0-4 16,1 2 24-16,2-3-27 16,3 0 13-16,2-2-40 15,-1-1-7-15,-1-2 28 16,0 0-14-16,-3-3 3 16,-5 6-23-16,-3-2 1 15,-8 5 19-15,-3 3-20 16,0 5 0-16,0 4 22 15,0 2-16-15,-8 0-6 16,-2 11-3-16,-3 6-12 16,-1 5-1-16,5 1 16 0,0 2-6 15,4-3-8-15,5-1 14 16,0-4-6-16,0-4 4 16,7-4-4-16,9-7-9 15,5-2 24-15,3 0-9 16,6-15 11-16,3-8-9 15,2 1 6-15,-4 0-8 16,-5 1 0-16,-5 6-8 16,-6 6 8-16,-6 8-8 15,-8 1 2-15,1 0-5 0,-2 0 1 16,0 5 3-16,0 11 7 16,0 2 13-16,-5 6-13 15,-2 0 0-15,-1 0-1 16,4-4 10-16,4-3-9 15,0-4 0-15,0-7-4 16,3-3-15-16,9-3 19 16,7 0 0-16,0-17 12 15,2-5-8-15,-3-2-8 16,-5 0-8-16,-3 3 12 16,-6 5 3-16,-2 5 4 15,-2 8 14-15,0 0 14 16,0 3-17-16,0 0-18 0,0 6-7 15,0 13 7 1,0 5-11-16,0 6 21 0,0 8-10 16,0 0 0-16,0 6 3 15,0-3 3-15,-6 0-6 16,1-2 0-16,-7-1 10 16,-1-2-10-16,1-6 0 15,-3-8-4-15,2-6 10 16,4-8-19-16,6-8 13 15,1 0 0-15,2-3-13 16,0-16 10-16,0-4 3 16,12-3 10-16,5-3 1 15,2 0 9-15,3 0-20 16,2-2 4-16,3 4-9 16,3-1 5-16,-2 5-65 0,-4 2-151 15</inkml:trace>
  <inkml:trace contextRef="#ctx0" brushRef="#br0" timeOffset="214449.5101">14130 15958 760 0,'0'0'114'0,"0"0"-26"0,0 0-81 16,-80 11 18 0,53 6 47-16,6 2-38 0,3 2-13 15,6 4-21-15,4-1 18 16,8-4-27-16,0-3 9 15,3-5 0-15,15 0-2 16,9-8 8-16,9-4 0 16,6 0-6-16,-4-9 2 15,-6-7-10-15,-8-3 2 16,-12 1-32-16,-6-2 36 16,-6 2-28-16,0 1 14 15,-9 3-21-15,-11 5-23 16,2 7 50-16,1 2-5 15,5 0 15-15,5 2-5 16,3 10 5-16,4 3-10 0,0 3-4 16,0 1 14-16,7-4-7 15,9 0 11-15,4-5-4 16,4-3 0-16,4-6 5 16,5-1-2-16,-3-5-3 15,0-11 1-15,-3-5-8 16,-6-3 7-16,-2-2 0 15,-5 1-4-15,-4 0 8 16,-7 2-5-16,-3 1 1 16,0 0 0-16,-6 2-1 15,-12 4 1-15,-3 1-2 16,0 3-2-16,0 2 8 0,2 0-8 16,6 6-6-16,1-1 10 15,7 4-6-15,4 1 6 16,-1 0-10-16,0 0-37 15,1 3 23-15,1 11 24 16,0-1-5-16,0-3 13 16,0 1-20-16,9-2 4 15,9-2 8-15,3-3 11 16,2-2-3-16,6-2 10 16,4 0-7-16,4 0-5 15,7-6 40-15,0-1-46 16,-2 2 2-16,-6 1-7 15,-5 0 20-15,-5 0-15 16,-4 3 0-16,-7 1 3 16,-3 0 5-16,-8 0-8 0,-2 0 0 15,-2 0 9-15,0 0-8 16,0 0 1-16,0 1 4 16,0 8 1-16,0 3 36 15,1 0-40-15,2 1 6 16,2 1 3-16,4-4-12 15,4 0 9-15,4-6-9 16,5-3 0-16,5-1 26 16,4 0-23-16,0-5-3 15,2-8 1-15,-4-1 3 0,-6 4 0 16,-7 2-4-16,-6 4-16 16,-9 3 10-16,-1 1 2 15,0 0-14-15,-10 8-6 16,-8 12 24-16,-4 6-1 15,-4 6 1-15,5 2 0 16,0 1 28-16,7-3-28 16,5-3 3-16,6-7 1 15,3 0-2-15,0-7 2 16,8-2-4-16,9-5 0 16,0-3-10-16,2-5 19 15,1 0-9-15,-1-7 0 16,0-10 4-16,0 0 0 15,-4-6 2-15,0-3-6 16,-1-6 17-16,-2-3-15 0,1-2 4 16,-3-1 24-16,1 2-25 15,-4-3-7-15,-3-1 2 16,1-2 0-16,-3 1 5 16,-2 2 2-16,0 8-7 15,0 9 0-15,0 9 0 16,0 9-5-16,0 4 5 15,0 0-16-15,-2 9 14 16,-8 11-13-16,-1 11 15 16,1 5-2-16,2 0 9 15,7 0-8-15,-1 1 1 16,2-4-11-16,0-3 6 0,5-5 1 16,7-5 1-16,10-6-6 15,-1-3 9-15,3-11-5 16,4 0 5-16,-3 0 0 15,1-7-6-15,-2-3 14 16,-8-2-14-16,-1 2 6 16,-5 2 0-16,-3 3-1 15,-3 2 1-15,-3 2 0 16,-1 1-13-16,0 0 13 16,0 0-22-16,0 0 10 15,0 0 4-15,0 0-1 16,0 3 4-16,0-2 5 15,0 1-4-15,0-2 4 0,0 0-4 16,3 0 2 0,11-2 4-16,7-10 7 0,3-7-9 15,-2-2-66-15,-3 3 38 16,-5 2-19-16,-5 8 43 16,-6 4 4-16,-3 4 0 15,0 0-5-15,0 0 5 16,0 0 0-16,0 0-7 15,0 0 11-15,0 11-4 16,0-2 0-16,0 3 1 16,0 2 40-16,-2 1-36 15,2-1-2-15,0 3 27 16,0-1-21-16,0 2-6 0,2-2-1 16,7-3 17-16,4-3-21 15,-2-6 2-15,-1-3 0 16,3-1 11-16,-1 0-9 15,2-3 3-15,-2-8-5 16,-3 5 4-16,1-4-19 16,-3 6 11-16,0 1 4 15,-4-4-8-15,3 3 14 16,1-1-12-16,-3-1-8 16,1-1-23-16,-1 0-3 15,-1-3-76-15,1 1-311 16</inkml:trace>
  <inkml:trace contextRef="#ctx0" brushRef="#br0" timeOffset="215134.2001">15338 15954 447 0,'0'0'195'16,"0"0"-140"-16,0 0-46 15,0 0 74-15,0 0-29 16,11-75-41-16,0 49-9 15,1 0 6-15,-2 3 14 16,-3 2-16-16,-3 10-3 16,-1 4 20-16,-3 5-1 15,0 2-21-15,0 0-3 16,0 5 3-16,0 11-3 16,-3 7 0-16,-4 3 7 15,1-1 1-15,1 0-7 16,4 0 2-16,1-2-1 15,0-2 22-15,0-4-24 0,6-3 0 16,4-8 0 0,4-2 15-16,2-4-12 0,5 0 2 15,1-5 6-15,8-14-6 16,0 0 1-16,-2-3-6 16,-2 2-38-16,-8-1 36 15,-2 1-35-15,-6 5-9 16,-3 6 18-16,-6 2 20 15,-1 4 1-15,0 3 7 16,0 0 0-16,0 0 0 16,0 0 0-16,0 0 0 15,0 5 4-15,0 4 17 16,0 1 31-16,0-1-30 0,7 2-10 16,4-4 22-16,3 3-25 15,2-3 13-15,3 0-10 16,2-4-6-16,1-3 20 15,4 0-26-15,-3 0-17 16,-1-3-31-16,-3-4-120 16,-4 3-184-16</inkml:trace>
  <inkml:trace contextRef="#ctx0" brushRef="#br0" timeOffset="215248.6051">15887 15903 377 0,'0'0'293'0,"0"0"-241"16,0 0 31-16,0 0 49 0,0 0-61 15,0 0-52 1,45-3-19-16,-29-18-187 0</inkml:trace>
  <inkml:trace contextRef="#ctx0" brushRef="#br0" timeOffset="220136.8272">14455 5525 358 0,'0'0'74'16,"0"0"-14"-16,0 0-31 15,0 0 67-15,0 0-56 16,0 0-22-16,0 0 49 16,-6-24-47-16,6 22 12 0,0-1 7 15,0 3-34 1,0 0 14-16,0 0-19 0,0 0 0 16,0 0-14-16,0 0 14 15,14 0 0-15,6 0-4 16,6 0 17-16,9-1-20 15,1-3 7-15,3-1 0 16,-3 3-1-16,-1-1 1 16,-3 3 0-16,-5 0-1 15,0 0 14-15,-6 0-14 16,-6 0 1-16,-4 0 0 16,-4 0-11-16,-4 0 21 15,0 0-10-15,-2 1 0 16,-1-1 0-16,1 0 1 15,-1 0-1-15,0 0-31 0,0 0 28 16,2 0-102 0,-2 0-29-16,0 0-309 0</inkml:trace>
  <inkml:trace contextRef="#ctx0" brushRef="#br0" timeOffset="222730.7613">3750 17475 467 0,'0'0'148'16,"0"0"-115"-16,0 0 15 15,0 0-44-15,0 0 68 16,0 0 6-16,0 0-15 16,-12-14 9-16,12 14-60 15,0 0 3-15,0 0 0 16,0 0-8-16,0 0-2 16,0 0-5-16,0 0-1 0,0 0-15 15,0 0-19-15,0-2-46 16,0 1-32-16,0-6-95 15,0-6-233-15</inkml:trace>
  <inkml:trace contextRef="#ctx0" brushRef="#br0" timeOffset="222938.4951">3778 17394 208 0,'0'0'513'16,"0"0"-513"-16,0 0-15 0,0 0-74 15,0 0-20-15,0 0 96 16,-12 10-9-16,12 2-4 16,0-3-17-16,2-1-231 15</inkml:trace>
  <inkml:trace contextRef="#ctx0" brushRef="#br0" timeOffset="223124.6921">3778 17394 630 0,'85'99'13'16,"-89"-102"-13"-16,0 2-70 15,4 1-41-15,0 0 66 16,0 0-242-16</inkml:trace>
  <inkml:trace contextRef="#ctx0" brushRef="#br0" timeOffset="223322.4288">3847 17519 576 0,'0'0'0'16,"0"0"-69"-16,0 0-5 16,0 0-61-16,0 0-32 15,0 0 50-15</inkml:trace>
  <inkml:trace contextRef="#ctx0" brushRef="#br0" timeOffset="223525.3499">3847 17519 659 0,'-109'42'5'16,"109"-42"-10"-16,0 0-260 15,0 0-36-15</inkml:trace>
  <inkml:trace contextRef="#ctx0" brushRef="#br0" timeOffset="223704.4182">3747 17542 624 0,'0'0'4'0,"0"0"-8"15,0 0-244-15,0 0-2 16</inkml:trace>
  <inkml:trace contextRef="#ctx0" brushRef="#br0" timeOffset="223878.3497">3747 17542 566 0,'11'26'0'16,"-11"-26"-79"-16,13-4-221 16</inkml:trace>
  <inkml:trace contextRef="#ctx0" brushRef="#br0" timeOffset="231016.2535">24762 15378 306 0,'0'0'102'15,"0"0"-82"-15,0 0 38 0,0 0 50 16,0 0-35-16,0 0-2 15,0 0-25-15,0-17 12 16,0 17-3-16,0 0-26 16,0 0 27-16,0 0-28 15,0 0-18-15,-1-2 7 16,-5 2-11-16,-2-1 1 16,3 0-7-16,-3 1 2 15,3-2-3-15,1 2 1 16,-1 0-1-16,2 0 1 15,-1 0 0-15,-3 0 2 0,-2 0-2 16,-1 0-2 0,-4 0-1-16,-2 4 3 0,-1 6-6 15,-1 0 2-15,-2 5 8 16,3-1-3-16,2 3-1 16,-2 2 0-16,5 1 1 15,3 0-1-15,2 4-1 16,4 1-2-16,3-2 6 15,0 3-6-15,16-3 3 16,8 1 0-16,4-3 2 16,4-3 1-16,2-5 0 15,0-4-3-15,1-4 5 16,1-5-7-16,0 0 3 16,2 0-1-16,-2 0 0 0,-3-7 3 15,-5-5-3-15,-3-4 8 16,-7-2-4-16,-1-1 19 15,-8-1-21-15,-2-4 9 16,-5-2 1-16,-2-3-10 16,0 0 4-16,-9-2-6 15,-6 0 8-15,-3 2-7 16,0 2-1-16,1 5 0 16,3 7 2-16,3 5 0 15,4 5-2-15,1 2 0 16,-3 1 3-16,-3 2-11 15,-6 0 6-15,-3 0 2 16,-3 7-2-16,-1 7 1 16,3 3 1-16,0 4 0 15,2 2 0-15,0 0-11 0,8-1 8 16,3-2 3 0,7-3-6-16,2 3 1 0,0-5 4 15,10-1 1-15,11-2-26 16,7-4 24-16,8-2-28 15,3-6 5-15,3 0-13 16,-2 0-47-16,-7 0-2 16,-3-7-29-16,-11-3-116 15</inkml:trace>
  <inkml:trace contextRef="#ctx0" brushRef="#br0" timeOffset="232381.6972">24298 15434 359 0,'0'0'132'0,"0"0"-8"16,0 0-44-16,0 0-36 0,0 0 22 15,0 0-9-15,-4-15-37 16,-10 13 0-16,-1 1-20 16,-2 1 13-16,-7 0 35 15,3 0-26-15,-5 1 7 16,1 11-29-16,-3 3 0 15,2-1 12-15,2 6-12 16,2 2 0-16,3 0-5 16,8 1 6-16,8-3-1 15,3-2 0-15,0-3 9 16,17-4-23-16,5-5 14 16,5-3 0-16,3-3-4 15,-1 0 5-15,2-13-5 16,-2-5 2-16,-4-2 2 15,-5 1-11-15,-2-1 11 0,-8 0-3 16,-4-1-4-16,-4 2 10 16,-2 2-6-16,0 2 3 15,-11 1 0-15,-4 3-6 16,-1 2 6-16,-3 4-1 16,4 2-5-16,0 3 9 15,1 0-3-15,4 0 0 16,-2 6-25-16,1 6 6 15,2 5-41-15,-1 1-18 16,1 2-5-16,0 0-54 16,-3 1-130-16</inkml:trace>
  <inkml:trace contextRef="#ctx0" brushRef="#br0" timeOffset="232956.255">23953 15554 502 0,'0'0'92'0,"0"0"-33"15,0 0-23-15,0 0 28 16,0 0 0-16,0 0-38 16,-79-38 0-16,63 38-12 15,1 0-9-15,-5 12 9 16,1 2-1-16,-2 3-8 15,1 6 14-15,2 0-4 16,0 4 14-16,4 1-29 16,3 0 10-16,5-4 4 0,3-2-14 15,3-7-5 1,0-3 1-16,0-5 8 0,13-5 7 16,6-2-11-16,5 0 0 15,4-15-4-15,1-8 4 16,-4-5-12-16,-3-3-1 15,-5 1-24-15,-6 0 2 16,-9 5 22-16,-2 6-7 16,0 6 7-16,-5 7 13 15,-11 1 0-15,-3 5-5 16,-2 0 1-16,2 3 3 16,-3 8 1-16,2 1-62 0,2 3 1 15,2-2-117-15,2-3-135 16</inkml:trace>
  <inkml:trace contextRef="#ctx0" brushRef="#br0" timeOffset="233476.0245">23715 15590 17 0,'0'0'653'0,"0"0"-569"0,0 0-53 15,-82-24 4-15,45 24 10 16,-8 0-33-16,2 13 20 15,-2 6-16-15,2 3-10 16,1 4 19-16,0 4-4 16,9-1-1-16,8 0-9 15,8-5-10-15,7 1 4 16,7-6-4-16,3-5-1 0,0-2 5 16,13-3-5-1,11-8 0-15,6-1 0 0,4-2 1 16,2-18-2-16,-4 1-10 15,-7-3-11-15,-10 5 16 16,-9-3-28-16,-6 6 29 16,0 2-8-16,-9 2 8 15,-12 6 2-15,-3 4 3 16,-4 0-6-16,-2 0-2 16,5 14 1-16,4-4 1 15,7 4-2-15,6 1-93 16,6-1 5-16,2-1-139 15,0-3-149-15</inkml:trace>
  <inkml:trace contextRef="#ctx0" brushRef="#br0" timeOffset="234295.1282">24488 15981 453 0,'0'0'116'0,"0"0"-55"16,0 0 27-16,0 0-34 15,0 0-18-15,0 0 1 16,22-12-30-16,-22 12 19 16,0 0-21-16,0 1 18 15,-9 15 50-15,-12 1-40 16,-7 3-16-16,-8 0-2 0,-10 1-4 16,-9 0 10-16,-8 1-16 15,-9 2-2-15,-8-1 8 16,-4 0-11-16,-1-2 19 15,5 1-19-15,8-2 7 16,6 3-2-16,4 0-4 16,2-2 0-16,5-1 6 15,4-2-5-15,8-2 4 16,-2-2-6-16,3-2 0 16,2-2-7-16,2-2 13 15,8-2-6-15,3-1 8 16,3-2-6-16,1-3 9 15,3 2-11-15,3-2 0 16,2 0 0-16,5 0 4 16,2 0-8-16,-2 0-8 0,2 0-50 15,4-5-22 1,4-9-110-16,0-8-363 0</inkml:trace>
  <inkml:trace contextRef="#ctx0" brushRef="#br0" timeOffset="234667.7103">23406 16126 651 0,'0'0'289'0,"0"0"-270"0,0 0-19 15,0 0 0 1,0 0 8-16,-106 44 45 0,72-18-52 15,3 3 38-15,1 0-26 16,3 5-7-16,2-2 10 16,2 1-14-16,8-1-2 15,3-3 3-15,4-4 2 16,5 1 2-16,3-4-7 16,0-3-7-16,0-5 3 15,4-3 8-15,11-2 4 16,7-4-7-16,7-5 6 15,10 0-2-15,7-3-1 16,3-9-4-16,-1-3 0 16,-2 3 0-16,-7 2-16 15,-6 3-50-15,-7 0-35 0,-8 0-43 16,-7 0-216-16</inkml:trace>
  <inkml:trace contextRef="#ctx0" brushRef="#br0" timeOffset="237812.5583">13487 16984 435 0,'0'0'147'0,"0"0"-147"16,0 0 22-16,0 0 70 16,0 0-30-16,0 0-10 0,3 0-45 15,-3 0-6-15,0 0 33 16,2 0-31-16,-2 0 11 15,4 0-1-15,2 0-11 16,4 0-2-16,1 0 25 16,7 0-19-16,3 0 30 15,9 0-15-15,7-7-9 16,8-3 29-16,0 1-34 16,7-1-2-16,1 3-5 15,4-1 0-15,2 2 7 16,-3-2-1-16,-2 1-6 15,-7 2-4-15,-6-4 4 16,-4 5 5-16,-2-2-5 16,-3 1 4-16,-2 1 0 15,-6 2-4-15,-2 0 0 0,-4 1 1 16,-6-1 4-16,-5 1-10 16,-1 1 2-16,-5 0 3 15,1 0 12-15,-2 0-12 16,0 0 0-16,0 0-3 15,0 0 8-15,0 0-5 16,0 0 0-16,0 0 1 16,0 0-8-16,0 0 7 15,0 0-27-15,0 0-5 16,0 0-68-16,0 0-37 16,0 0-145-16,0-2-156 15</inkml:trace>
  <inkml:trace contextRef="#ctx0" brushRef="#br0" timeOffset="241836.5347">3637 17548 665 0,'0'0'79'0,"0"0"-26"16,0 0-36-16,0 0 12 16,0 0 34-16,0 0 11 15,0 0-30-15,0 0-41 16,0 0 9-16,0 0-10 15,0 0-3-15,0 0 1 16,0 0-5-16,4 0 4 0,13-6 2 16,3 3 3-16,7-7 16 15,2 3-19-15,9-3 9 16,1 1 8-16,-1-2-15 16,-2 0 17-16,-3 2-20 15,-7-1 0-15,-5 2 1 16,-2 1 2-16,-7 2-3 15,-4 0 0-15,-3 2 4 16,-3 2 2-16,-2 1-5 16,0-3-1-16,0 0 18 15,0-4-17-15,0-2-1 16,-13-2 0-16,-4 2-23 16,-5 1 16-16,-2-1-47 15,-3 4 22-15,-1 1 13 0,3-1-8 16,-1 0 16-16,10 0 9 15,2 0 4-15,4 3-1 16,4-1 7-16,3 1 4 16,3 0 17-16,0 2-12 15,0 0-16-15,0 0-1 16,0 0-15-16,14 0 15 16,12 0-8-16,6 0 8 15,5 7 7-15,0-1-7 16,-4 3-4-16,-6 0-1 15,-4 4 5-15,-4 1 5 16,-5 5-5-16,-3 1 0 16,-5 2-7-16,-3 2 16 0,-3 3-9 15,0-1 11-15,-12 0-7 16,-3-2 4-16,0-2-7 16,0-6-1-16,3 0 0 15,2-4-44-15,-2-9-94 16,6-3-231-16</inkml:trace>
  <inkml:trace contextRef="#ctx0" brushRef="#br0" timeOffset="243539.9054">3159 16181 462 0,'0'0'168'0,"0"0"-108"16,0 0 15-16,0 0-22 16,0 0 2-16,0 0-18 15,0 1-30-15,0-1-3 16,0 0-4-16,0 0 4 15,0 0 4-15,0 0 0 16,6 0-1-16,8 0 36 16,7 0-42-16,2-1 31 15,2-6-18-15,0 0-11 0,3 0 15 16,-1-2-18 0,1-1 0-16,-4 2 1 0,-4 1 11 15,-4 0-12 1,-4 0 0-16,-2-1 6 0,-2 3-12 15,-4 1 12-15,-1 0-4 16,-1 0-2-16,-1 4-12 16,-1-5-11-16,0 1-21 15,0-4-41-15,0 2-81 16,-12-2-160-16</inkml:trace>
  <inkml:trace contextRef="#ctx0" brushRef="#br0" timeOffset="243983.3508">3216 16058 606 0,'0'0'120'15,"0"0"-73"-15,0 0-33 16,0 0 27-16,0 0-23 15,0 0 30-15,9 0-48 16,12-7 9-16,3 2-4 16,3 4-5-16,1 1-2 15,3 0-1-15,1 0 3 16,-1 6 0-16,-1 5 5 0,0 3-3 16,-5 1 4-1,2 0-6-15,-9 3 3 0,3-1-13 16,-6 4 10-16,-2-2 0 15,-2 2 9-15,-5 2-3 16,-4 2-5-16,-2 4 3 16,0 3 20-16,-8 1 5 15,-8-2-18-15,0 0-1 16,-2-6 2-16,5-6-7 16,1-4 0-16,7-7-5 15,2-5-9-15,3-2 9 16,0-1-41-16,0 0-36 15,0 0-63-15,0-1-210 16</inkml:trace>
  <inkml:trace contextRef="#ctx0" brushRef="#br0" timeOffset="247433.3434">12098 15291 662 0,'0'0'102'16,"0"0"-91"-16,0 0 9 16,0 0-14-16,0 0 26 0,0 0-11 15,-3 0-1-15,3 3-21 16,2-1 1-16,12 0 0 15,6-1 38-15,9-1-12 16,3 0-5-16,7 0-21 16,4 0 4-16,1-4-6 15,2 0 2-15,-3-1 0 16,2 1 6-16,-3 1-2 16,-2 0 5-16,-4 2-9 15,-6 0 0-15,-9-3-7 16,-10 3 7-16,-5 0-2 15,-4-1 2-15,-2 2 0 16,0 0 1-16,0 0-1 16,0 0 0-16,0 0 6 15,0 0-6-15,0-1 0 0,0-1-7 16,3 1-75-16,3-4-17 16,-2-2-250-16</inkml:trace>
  <inkml:trace contextRef="#ctx0" brushRef="#br0" timeOffset="371802.1887">4960 16399 359 0,'0'0'114'0,"0"0"-84"16,0 0 7-16,0 0 53 15,0 0-41-15,0 0 13 16,0 0-48-16,0 0-7 16,3 0 4-16,1 0-8 15,5 0 10-15,3 0-1 16,6 0 30-16,1-5-10 16,4 1-27-16,0-1 3 15,0 0 10-15,2-2-15 0,2 1-3 16,0 0 0-1,3-2 4-15,0 1 5 0,-2 0-9 16,5 0 0-16,-2 2 5 16,-1-5 5-16,6 4-4 15,-3-3-6-15,1 1 0 16,2-3 17-16,-2 5-17 16,-3-2 0-16,2-2 11 15,-3 0-4-15,1 1-1 16,-4-2-6-16,0 4 3 15,-3 0 2-15,-3 0-5 16,0 1 0-16,-1 0 3 16,0 1 5-16,-2 1 2 15,-6-1-10-15,1 2 0 16,-1-1 2-16,-1 1-2 0,-4-1 0 16,0 3-1-16,-4-1 7 15,-3 2-8-15,2 0 2 16,-2 0 0-16,0 0 0 15,0 0 0-15,0 0 0 16,0 0 0-16,0 0 8 16,0 0-12-16,0 0 4 15,3-3-51-15,3 1-11 16,5-3-38-16,-1-2-5 16,-4-4-231-16</inkml:trace>
  <inkml:trace contextRef="#ctx0" brushRef="#br0" timeOffset="380289.1062">10050 15487 176 0,'0'0'129'16,"0"0"-68"-16,0 0-44 0,0 0 23 16,0 0 36-1,0 0-22-15,0 0-3 0,0 0 2 16,0 0-21-16,0 0 31 15,0 0-38-15,0 0 4 16,0 0 13-16,0 0-27 16,0 0 1-16,0 0-2 15,0 0 1-15,0 0-15 16,0 0 1-16,2 0-1 16,5-4 12-16,3-4-12 15,7 0-2-15,0-1-5 16,4 2 14-16,-1 0-2 0,2 0-4 15,0 0 3 1,-3 1-8-16,1-1 9 16,-1 3-4-16,-1-1-1 0,1 2 0 15,-1-2 0-15,-1 3 5 16,-1-2-5-16,-2-1 5 16,-1 2-3-16,0-3 19 15,-1 3-21-15,-1 0 2 16,-4 0 23-16,1 1-21 15,0-4-3-15,0 4 4 16,1-1 8-16,1-1-6 16,-2 1-7-16,1-1 1 15,0-1 12-15,-1 3-4 16,2-2-9-16,-4 1 11 16,0 2-2-16,-2-1-7 0,-3 1-2 15,1 1 0-15,-1 0-7 16,-1 0 7-16,0 0 0 15,0 0-2-15,0 0 6 16,0 0-8-16,0 0-14 16,0 0-30-16,0 0-2 15,0 0-71-15,0 0-81 16,0 3 20-16</inkml:trace>
  <inkml:trace contextRef="#ctx0" brushRef="#br0" timeOffset="385575.7084">6154 17617 488 0,'0'0'94'0,"0"0"-62"16,0 0-26-16,0 0 1 0,0 0-7 16,0 0 28-16,0 0-28 15,0 2 5-15,0-1-14 16,0-1 20-16,7 3-8 16,7 0 18-16,6-1-10 15,5-1 42-15,8 1-49 16,7-2 15-16,2 0-1 15,4 0-14-15,1 0 27 16,-4 0-26-16,-3-2-3 16,-3-1 19-16,-2 0-20 15,-5 1 1-15,1 1-2 16,-4 1 2-16,-5 0-7 16,0 0 5-16,-7 0 0 0,-3 0 1 15,-7 0-1 1,-2 0 0-16,-3 0 10 0,0 0-4 15,0 0 20-15,0 0-12 16,0 0-4-16,0 0 18 16,0 0-25-16,0 0 1 15,0-1-4-15,0-2-8 16,0 2-2-16,0-2-29 16,0 0-41-16,0 0-8 15,3-1-121-15,3-4-107 16</inkml:trace>
  <inkml:trace contextRef="#ctx0" brushRef="#br0" timeOffset="394114.4918">10446 17224 174 0,'0'0'89'15,"0"0"-86"-15,0 0 14 16,0 0 51-16,0 0-25 16,0 0-10-16,0 0-14 15,-18-16-4-15,16 13 19 0,1-3-16 16,-1 5 18 0,2-4-2-16,-2 2-20 0,2 1 13 15,0 1-8-15,0 1 11 16,0 0-9-16,0 0-20 15,0 0 35-15,0 0-27 16,0 0-9-16,-1 0 22 16,1 0-11-16,0 0 5 15,0 0-16-15,0 0 7 16,0 0-3-16,0 0-4 16,0 0 0-16,0 0-2 15,0 0 15-15,0-1-13 16,9-2 11-16,3-2 10 15,3 0 11-15,2 0-32 0,1 0 0 16,1 1 18-16,-1-1-13 16,0 3 12-16,-3-4-16 15,-1 2 5-15,0-1 12 16,-1 3-13-16,-1-1-5 16,-5-1 13-16,1 2-8 15,-5 1-1-15,-1 1-4 16,-2 0 0-16,0 0-4 15,0 0 4-15,1 0 0 16,-1 0 7-16,0 0-3 16,0 0 3-16,0 0-7 15,0 0 6-15,0 0-10 16,0 0 4-16,0 0 0 0,0 0 1 16,0 0 8-1,0 0-18-15,2 0 9 0,2-2-37 16,5-3 7-16,3-1-76 15,-3-2-73-15,-4-1-360 16</inkml:trace>
  <inkml:trace contextRef="#ctx0" brushRef="#br1" timeOffset="1.62779E6">15912 6783 775 0,'0'0'27'15,"0"0"10"-15,0 0 15 0,0 0-35 16,0 0 12-1,0 0-29-15,-13-20 4 0,13 31-19 16,0 12 11-16,0 12 4 16,0 11 10-16,0 5 8 15,3 6-4-15,7-3-9 16,1-6 0-16,3-9 26 16,0-7-29-16,1-9 0 15,2-5 5-15,2-5-3 16,0-5-3-16,3-2-1 15,2-6 12-15,3 0 1 16,0-7-13-16,-5-6-2 16,-4-1-16-16,-7 2-66 15,-8-1-11-15,-3 2-37 16,0 0-201-16</inkml:trace>
  <inkml:trace contextRef="#ctx0" brushRef="#br1" timeOffset="1.62805E6">16050 7013 529 0,'0'0'227'16,"0"0"-214"-16,0 0-13 15,0 0 0-15,0 0 0 16,108 1-6-16,-75 16 6 16,2-3 0-16,-2 5 10 0,-2 1-3 15,-4 0 18 1,-7 3-3-16,-7 2-16 0,-10 0 22 15,-3 1-19 1,-10 4 39-16,-13 2-3 0,-7-1-35 16,-1 1-5-16,2-6-4 15,7-5-1-15,10-1-52 16,7-8-95-16,5-12-171 16</inkml:trace>
  <inkml:trace contextRef="#ctx0" brushRef="#br1" timeOffset="1.63067E6">16687 7527 536 0,'0'0'198'0,"0"0"-182"16,0 0 5-16,0 0-21 15,0 0 37-15,0 0 23 16,82-49-26-16,-47 17-30 0,-3-4-2 16,-2-4 2-1,-10 2 0-15,-6 0-4 0,-8 0-5 16,-6-2 5-16,0 1 4 15,-3 2 0-15,-8 4-4 16,1 7 0-16,3 10 0 16,4 8-9-16,0 5 9 15,3 3-1-15,-3 0-1 16,3 17-17-16,0 8 19 16,-2 11-4-16,1 2 4 15,1 2 22-15,-3-1 2 16,-1 0-9-16,0-3 15 0,-2-3-15 15,2-4 14 1,-2-7-16-16,4-8-3 0,-1-7 2 16,3-4-12-16,0-3 4 15,0 0 6-15,0-1-8 16,3-20-2-16,16-11 0 16,6-3-40-16,2 3 15 15,-4 12-11-15,-5 7 10 16,-6 10 19-16,-4 3 1 15,2 0-3-15,-1 13 0 16,-2 7 9-16,0 3 0 16,1-2 3-16,0 1 3 15,-1-6 23-15,1-3-19 0,2-6 3 16,-1-4-11 0,4-3 6-16,5 0 7 0,6-7-9 15,4-13-4-15,2-3 7 16,-1-1-6-16,-4-4-6 15,-5 3 3-15,-4-1-24 16,-6 2 23-16,-5 3-15 16,-5 6 16-16,0 7-10 15,0 6 10-15,0 2 0 16,0 0-2-16,0 6 2 16,-11 13-1-16,-1 6 1 15,2 3 0-15,4 0 9 0,3 0-5 16,3-3-3-16,0 0 1 15,0-8 3-15,12-2-3 16,7-7-1-16,5-5-1 16,6-3 0-16,3 0 7 15,4-3-5-15,1-13-2 16,-3-1 0-16,1 0 2 16,-8 2-2-16,-7 5-4 15,-4 2-2-15,-10 2 2 16,-4 3 4-16,-3 2 0 15,0 1 0-15,-4 0-7 16,-16 0 5-16,1 3 2 16,-2 11-3-16,0 4 3 15,5 3 0-15,2 2-2 16,4 2 5-16,8-1-6 16,2-4-1-16,0-3 4 15,12-3-1-15,6-4 0 0,1-6 1 16,1-4 0-16,2 0-10 15,2 0 10-15,-4-3-11 16,-1-13-6-16,-7-4 4 16,-2-1-20-16,-8 0 12 15,-2 2-14-15,0 5 15 16,-3 5 16-16,-6 4-5 16,0 5 9-16,3 0-4 0,1 0-3 15,2 5 5 1,3 7 2-16,0-1 0 0,0 0-8 15,0-3 8-15,8 0 0 16,6-4-4-16,2-3 7 16,2-1-3-16,4 0 6 15,2-5-4-15,0-8 15 16,-3-2-17-16,-2-3 0 16,-1-2 8-16,-6-1-5 15,-3-2 5-15,-3-3-8 16,-2-4 9-16,-1-2-2 15,-2-4-7-15,3 3 0 16,-3 3 1-16,2 6 4 16,-1 10-7-16,-2 4 2 15,0 7 0-15,0 3-5 0,0 0 5 16,0 0-9 0,0 0-4-16,0 0 6 0,0 2 6 15,0 1 1-15,0-2 0 16,0-1-4-16,0 0 4 15,0 0 0-15,0 0 6 16,0 0-3-16,0 0 12 16,0 0-1-16,0 0-10 15,0 0 18-15,0 0-22 16,0-6 5-16,0-1-5 16,0 2 0-16,0 2-1 15,0 2 1-15,0-2 0 0,0 3 0 16,0 0 0-1,0 0 0-15,0 0 0 0,0 0 0 16,0 0 0-16,0 0 0 16,0 0 1-16,0 0-3 15,0 0 2-15,0-2 0 16,0 0 13-16,0-1-6 16,0 0 2-16,0-2-9 15,0 3 0-15,0-1 2 16,0 3 2-16,0-1-2 15,0-1 3-15,0 2-5 16,0 0 0-16,0 0-3 16,0 0-6-16,0 0-2 15,0 0 11-15,0 3 0 16,0 0 0-16,0-3 2 16,0 2-5-16,0-2 3 15,0 0-17-15,0 0 8 0,0 0-34 16,0-2 13-16,0-7-10 15,0-2-115-15,0-1 17 16,0 8 106-16,0 1 32 16,0 0 27-16,0 2-4 15,0-2 36-15,0 3 8 16,0 0-10-16,0-2 8 16,0 1-29-16,0-3-4 15,0 3 35-15,0 0-47 16,0-1 0-16,0 2 7 0,0 0-27 15,0 4-2-15,0 20-9 16,0 9 11-16,0 6 11 16,-2 2-5-16,-4-1-3 15,3-5 9-15,0-3-2 16,3-5-10-16,0 0 0 16,0-4 1-16,0-1 12 15,0 0-13-15,0-5 0 16,0 0 2-16,0-5 1 15,0-5-3-15,0-2 0 16,0-4 0-16,0-1 10 16,0 0-9-16,0 0 1 15,0-1 17-15,0-15-15 0,0-5 1 16,0-5-5 0,0-3 5-16,0-1-19 0,3 2 14 15,2 4-14-15,-1 4 6 16,4 5-4-16,2 4-2 15,2 2-1-15,4 3-17 16,-1 4 26-16,3 0-15 16,-1 2 10-16,1 0 8 15,-3 0 1-15,-4 2 1 16,-2 4 1-16,-2 5-1 16,-6 0-7-16,-1 6 8 15,0 2 0-15,-3 4 23 0,-11 2-14 16,0-2 7-1,-1-3 6-15,3-2-22 0,3-6 14 16,4-1-14-16,5-7-1 16,0-3 0-16,0-1-78 15,5-1-35-15,14-18-28 16,8-5-296-16</inkml:trace>
  <inkml:trace contextRef="#ctx0" brushRef="#br1" timeOffset="1.63196E6">18108 7294 554 0,'0'0'75'0,"0"0"-72"16,0 0 10-16,0 0 22 15,0 0 7-15,0 0-17 16,9 14-9-16,-2-14 24 16,2 0-24-16,3 0 0 15,5-6-5-15,-4-5-9 0,0-3-3 16,-2 2 1-16,-5-1-8 15,-3 4 0-15,-1 6-2 16,-2 1 10-16,0 2-8 16,0 0-4-16,0 3-9 15,-2 13 10-15,-5 6 11 16,1 4 12-16,3 1-12 16,3-1-4-16,0-1 4 15,9-5 4-15,12-8 8 16,5-3-7-16,2-9 0 15,4 0 16-15,-1-4-11 0,0-13-8 16,-2-8 7-16,-6-1-8 16,-1-2 1-16,-8-4-2 15,-5 3 8-15,-2-2-9 16,-4 1 2-16,-3 3-1 16,0 5 5-16,0 5-4 15,0 1-1-15,0 6 6 16,0 4-6-16,0 2 4 15,0 4-4-15,0 0-6 16,0 0 2-16,0 3-13 16,-5 14 17-16,-7 12 0 15,-3 7 3-15,0 6 8 0,-3 1 0 16,1 5-6 0,2 3 14-16,-3 0 7 0,6-2-4 15,4-7-7-15,4-7-15 16,4-11 9-16,0-8-9 15,0-7 0-15,0-8 2 16,0-1 3-16,0 0-5 16,0 0 0-16,0 0 7 15,4 3-12-15,1-3 5 16,-4 0 0-16,-1 0 7 16,0 0-6-16,0 0 5 15,3 0-6-15,2-13 0 16,1-6-6-16,2 0 1 15,-2 2-14-15,0 5 11 0,1 5-11 16,-1 3 18-16,2 3-9 16,3 1-12-16,1 0 16 15,4 0 5-15,0 0-3 16,3 0 4-16,1 0 1 16,0 0-1-16,-1-3-1 15,2-2 1-15,-1-4 14 16,-1 0-11-16,0-3-3 15,-4-4 0-15,-2 0 5 16,-7 1-2-16,-2-1 5 16,-2 0-5-16,-2 1 6 15,0 3-9-15,0 5-3 16,0 3 3-16,0 4 0 0,0 0 0 16,0 0-4-16,0 2-12 15,0 15 13-15,-3 6-2 16,-3 3 5-16,5 0 7 15,1-3-4-15,0-2 11 16,0-3-11-16,0-2-1 16,8-4 9-16,4-6-11 15,2-3 0-15,3-3 4 16,4 0-3-16,1-6 5 16,3-12-6-16,-4-4 11 15,0-6-5-15,-6 1-4 16,-2-3-2-16,-5-1 0 0,-3 8 6 15,-5 6-11 1,0 7 5-16,0 8 0 0,0 2 2 16,0 0-2-1,0 0-9-15,0 9 4 0,0 9 5 16,-3 7 0-16,-2 2 0 16,-3-4 0-16,1 0 0 15,0-1 0-15,1-5 0 16,-2 2 1-16,-1-4 0 15,-2 1 0-15,4-3-1 16,1-6 0-16,2 1-6 16,2-5 1-16,2-2-50 15,0-1 14-15,9 0-16 16,24-4 35-16,15-19 5 16,13-7-12-16,6-9 26 0,-4 0-67 15,-1 0-140-15,-4 3-104 16</inkml:trace>
  <inkml:trace contextRef="#ctx0" brushRef="#br1" timeOffset="1.63274E6">19600 7126 650 0,'0'0'8'15,"0"0"-4"-15,0 0 8 0,0 0-9 16,0 0 38 0,-68 101 10-16,62-65-34 0,5 0-14 15,1-2-3-15,0-3 11 16,9-2-10-16,10-2-1 15,4-5-51-15,5-3-40 16,2-10-146-16</inkml:trace>
  <inkml:trace contextRef="#ctx0" brushRef="#br1" timeOffset="1.63446E6">19768 7439 699 0,'0'0'88'0,"0"0"-87"16,0 0-1-16,0 0 0 16,0 0 4-16,0 0-7 15,82-22 3-15,-50 0 0 16,-4-2-1-16,-4-4 1 16,-3-4-4-16,-8-2-5 15,-3-2-36-15,-5 2 39 16,-5 6-28-16,0 5 34 15,0 6-10-15,0 7 16 16,-4 7-6-16,3 3 0 16,1 0 4-16,-1 0-8 15,-2 3 4-15,0 17 0 16,2 8 24-16,-1 5-3 0,1 5 15 16,-1-1-3-1,-1-1-5-15,-3-4 14 0,3-4-32 16,-2-6 8-16,0-8-3 15,3-7-7-15,1-3-5 16,1-3 0-16,0-1 1 16,0 0 8-16,0 0-12 15,0 0 0-15,0-5-3 16,3-6 1-16,9-2-23 16,-5 7 22-16,4 2-16 15,2 0 16-15,-2 4-17 16,5 0 2-16,-1 0 14 0,1 14-5 15,1 1 9-15,1 3-2 16,4-2 5-16,-4-1 5 16,2-6-1-16,-3-1-7 15,-1-3 7-15,-2-2 3 16,5-3-10-16,4 0 4 16,-1-2 5-16,4-11-10 15,-3-5 1-15,-2-2-26 16,-6-2 26-16,-6 1-13 15,-5 2 13-15,-4 3-3 16,0 8 6-16,0 5 2 16,0 1-5-16,-4 2 0 15,-8 0 6-15,3 0-3 0,1 0-3 16,3 0 0 0,2 9 5-16,0 3-2 0,1 5-2 15,-1 3-1-15,3 4 13 16,0-4-11-16,0 2 3 15,13-4-1-15,3-2-1 16,6-5 13-16,3-4-16 16,6-4 2-16,7-3 17 15,5 0-19-15,3-10 0 16,1-7-8-16,-1-2-1 16,-7-3 4-16,-6-1-13 15,-8 5 14-15,-10 3-8 0,-8 6 4 16,-4 4 6-1,-3 5 2-15,0 0 0 0,-1 0-5 16,-15 12 5-16,0 5 0 16,-1 5-13-16,3 2 13 15,1 2 0-15,2-1 6 16,4-1-3-16,4-7 12 16,3 0-14-16,0-5 1 15,0-4 2-15,3-3-4 16,7-5 0-16,3 0 0 15,4 0 3-15,2-6-6 16,-4-7 1-16,0-3-10 16,-6-2-7-16,-4-2-27 15,-5 2 12-15,0 4-16 16,0 5 9-16,-12 9 40 0,-2 0-13 16,1 0-5-1,-3 5 14-15,6 6-7 0,3 3 12 16,4-1 3-16,3-1 2 15,0 0 4-15,0-4 12 16,12-1-14-16,6-5 6 16,6-2-13-16,1 0 14 15,2-9-6-15,-2-8 1 16,-2-3-4-16,-5-7-5 16,-1-1 6-16,-6-1 8 15,-2-6-14-15,-5 4 2 16,-2-5 16-16,-1 5-17 15,-1 4 10-15,0 10-10 0,0 8 30 16,0 6 15-16,0 2-46 16,0 1 0-16,0 3 0 15,0 16-10-15,0 9 9 16,0 8 2-16,0 3 5 16,-5 1 13-16,1-1-2 15,-1-4 7-15,-1-2-1 16,3-4-21-16,-1-5 16 15,3 1-18-15,1-5 0 16,0-1 8-16,0-2-8 16,0-4 3-16,0-6-10 15,0-1 16-15,0-5-16 0,0 0 7 16,0-1 0-16,0 0 15 16,0 0-14-16,0-2 10 15,0-18 4-15,3-9-11 16,6-7 1-16,2-10-5 15,-1-3-10-15,0-6 3 16,-2-1-45-16,-4 1 31 16,-2 3-5-16,1 11-20 15,0 7 34-15,3 9 8 16,1 7 1-16,3 6-9 16,1 2 12-16,2 3-11 15,-1 2 10-15,-1 4 1 16,-1-1-5-16,-2 2 10 15,-4 0-9-15,1 2 4 0,-2 12-10 16,-3 6 10-16,0 3 9 16,0 4 8-16,-6 1 22 15,-3-4-37-15,-2-1 4 16,2-3 16-16,2-1-21 16,1-4 0-16,3-2-2 15,0-2-12-15,3-3-49 16,0-2-106-16</inkml:trace>
  <inkml:trace contextRef="#ctx0" brushRef="#br1" timeOffset="1.63666E6">21002 7752 546 0,'0'0'46'0,"0"0"-44"16,0 0 40-16,0 0 21 15,0 0-50-15,0 0-13 16,89-75 11-16,-57 44-17 16,-5-1 6-16,-5 0-10 15,-6-1 5-15,-7 5-20 0,-6 6 7 16,-3 9 16 0,0 8 4-16,0 5 4 0,-8 0-6 15,-3 9 0-15,-1 7-6 16,0 2 6-16,3 1 0 15,1 3 19-15,7-5-16 16,1 3 11-16,0-4-8 16,4-2-6-16,9-1 9 15,4-7-9-15,2-3 0 16,4-3 1-16,2 0 3 16,2 0-7-16,-1-11 3 15,-3-8-18-15,-4-3 13 16,-2-4-12-16,-5 0 16 15,-3 0-4-15,-3 2 10 0,-3 2-4 16,-3 8-1-16,0 6 13 16,0 5 38-16,0 3-27 15,0 0-8-15,0 0-16 16,0 3-5-16,-9 15 3 16,-4 8 2-16,-1 5 0 15,-1 3 7-15,2 5-5 16,-2 2 3-16,3 2 6 15,3-2-8-15,0 2 28 16,5-5-31-16,4-5 0 16,0-6 9-16,0-5-9 15,0-6 0-15,3-5-6 16,7-5 14-16,-2-6-10 16,4 0 2-16,0 0 0 15,4 0 20-15,-2-10-20 0,0-3 0 16,-3-2-2-16,-1-2 8 15,-5 0-6-15,-1-3 0 16,-2-2-9-16,-2 1 5 16,0-3-14-16,0 2 4 15,0 2 12-15,-2 4 4 16,1 8-4-16,1 6 2 16,0 2 0-16,0 0-9 15,0 0 4-15,0 0 5 16,1 1-8-16,14 4 17 0,4-3-12 15,3-2 3-15,5 0 0 16,-3 0-6-16,-1-11 10 16,-1-2-4-16,-3-3 1 15,-5-1 6-15,-2 0 14 16,-5 0-10-16,-2 5-11 16,-4 4 27-16,-1 5-22 15,0 1 5-15,0 2-10 16,0 0-4-16,0 2 1 15,-1 9-2-15,-5 2 5 16,0 2 2-16,2 0-2 16,2 1-3-16,2 1-5 15,0-1 16-15,0-4-8 0,0-1 0 16,6-5 0 0,3-2-5-16,-2-3 6 0,3-1-1 15,3 0 0-15,0 0 4 16,5-14 2-16,3-2-6 15,-3-4 0-15,3-2-15 16,-1 0 15-16,2 0-9 16,-2-2 5-16,6 0-22 15,3 4 22-15,4 0-3 16,2 6 7-16,-4 2-6 16,-6 3 6-16,-7 6-9 15,-4 0 1-15,-8 2-13 16,-4 1 20-16,-2 0-26 15,0 0 27-15,0 0-1 0,-14 7 2 16,-6 6 10-16,1 1 13 16,1 0-16-16,-1 1 34 15,4 2-26-15,0-1-7 16,5 4 15-16,5-1-22 16,3-1-2-16,2 0 0 15,0-4 3-15,11 0 2 16,4-5-5-16,6-1 0 15,1-5 4-15,0-3-4 16,-2 0-17-16,-5 0 14 16,-8 0-31-16,-3 0 33 15,-2 0 0-15,-2 0 1 16,0 0 21-16,0 0-21 0,0 0 9 16,0 0-9-1,0 6 9-15,-7 8-5 0,-1 6-3 16,1 4 2-16,7 2 12 15,0-2-15-15,0 0 0 16,13-4-2-16,1-5 6 16,-1-5 0-16,-1-5-4 15,-4-5-5-15,3 0 2 16,-5 0-4-16,-1-11 7 16,-2-8-1-16,-3-5-3 15,0-2-4-15,0-1 2 16,-6 8-1-16,-2 4-2 0,4 10 9 15,1 3 0-15,3 2 0 16,0 0-6-16,0 0 4 16,0 0-9-16,0 0 11 15,6 7-13-15,6-2 13 16,4-4-2-16,4-1 1 16,2 0 2-16,3-3 15 15,-1-11-2-15,-3-3-12 16,0-1 28-16,-3-3-14 15,-6-1 14-15,1-6-13 16,-1 2-11-16,-3-1 21 16,0 1-27-16,1 0 5 15,-3 3 5-15,5 3-8 0,-3 3 6 16,2 6-8 0,-3 0 1-16,3-1 1 0,-1-1-2 15,-1-7-7-15,1 3 2 16,-4 1-4-16,-2 2 9 15,-1 6-4-15,-3 8 5 16,0 0-11-16,0 0 9 16,0 0-6-16,0 8 1 15,-12 16 1-15,-5 6 5 16,0 5-2-16,2-2 6 16,6-2-7-16,3-8 3 15,6-4 0-15,0-7 3 16,0-2-3-16,0-4 0 0,4-3 0 15,6 0 8-15,-3 0-11 16,5-2 3-16,-3 0-10 16,-3-1-8-16,-1 2-92 15,-5-2-57-15,0 0-341 16</inkml:trace>
  <inkml:trace contextRef="#ctx0" brushRef="#br1" timeOffset="1.6368E6">22244 7461 582 0,'0'0'0'15,"0"0"-94"-15,0 0 64 16,0 0-53-16,84-7-89 0</inkml:trace>
  <inkml:trace contextRef="#ctx0" brushRef="#br1" timeOffset="1.63722E6">22390 7587 450 0,'0'0'149'15,"0"0"-91"-15,0 0-27 16,0 0 53-16,0 0-11 16,0 0-39-16,32 5 3 15,-16-7-23-15,4-6-11 16,-1-2-3-16,-2 1 4 0,-3-1-4 15,-4 2 0-15,-5 2 0 16,-2 0-7-16,-2 4 7 16,-1 2 0-1,0 0-6-15,0 0 10 0,0 0-7 16,-7 12 3-16,1 4 0 16,3 2 10-16,2 1-10 15,1-1 0-15,0-4 2 16,0-4 7-16,7-5-9 15,-1-3 0-15,4-2 0 16,1 0-5-16,4-5 4 16,4-8-40-16,1-3-6 15,-7 0 6-15,-1 3 22 0,-7 6 6 16,-4 4 13-16,-1 3-8 16,0 0 8-16,0 0-27 15,0 0-18-15,0 0-44 16,6 0-120-16,8 0-154 15</inkml:trace>
  <inkml:trace contextRef="#ctx0" brushRef="#br1" timeOffset="1.63748E6">23069 7254 69 0,'0'0'514'0,"0"0"-340"16,0 0-74-16,0 0-38 15,0 0-25-15,0 0-37 16,37-9 0-16,-29 43 31 16,-2 12-15-16,-3 7-5 15,-3 2-11-15,0-4 0 16,0-4 2-16,-14-2 0 16,-2-3-2-16,-2 1 0 15,-6-1-5-15,-3 4-19 16,-4 0-86-16,-13 0-80 15,-19-6-392-15</inkml:trace>
  <inkml:trace contextRef="#ctx0" brushRef="#br1" timeOffset="1.64108E6">17869 8013 60 0,'0'0'128'15,"0"0"29"-15,0 0-82 16,0 0-35-16,0 0 48 16,0 0-50-16,0 0-6 15,-1 0 28-15,1 0-50 16,0 2 26-16,0-2-33 0,0 0 8 16,5 0-3-1,8 0-8-15,6 0 0 0,4 0-4 16,3 0 8-16,6 0-4 15,2 0 0-15,2 3 12 16,-3-3-15-16,-3 0 3 16,-8 0 0-16,-7 0-2 15,-8 0 10-15,-2 0-8 16,-2-3 0-16,-3 0 12 16,6 2-22-16,2-2 10 15,6 1-96-15,4-8-58 16,1-4-325-16</inkml:trace>
  <inkml:trace contextRef="#ctx0" brushRef="#br1" timeOffset="1.64174E6">20656 8160 437 0,'0'0'44'16,"0"0"71"-16,0 0-112 16,0 0 40-16,0 0 25 15,0 0-38-15,0 0 10 0,-2-14-40 16,11 12 12 0,3 1-8-16,2 1-4 0,2 0 0 15,-3 0-2-15,-1 0-23 16,0 0 5-16,-1 0-11 15,-1 5-57-15,-1 0 6 16,0-4-90-16</inkml:trace>
  <inkml:trace contextRef="#ctx0" brushRef="#br1" timeOffset="1.68734E6">7361 7461 254 0,'0'0'92'16,"0"0"-11"-16,0 0-12 15,0 0-31-15,0 0-12 0,0 0 37 16,0 0-49-16,-27-36 4 15,24 28 31-15,0 4-21 16,0 1 3-16,3 1-6 16,-1 2-16-16,-1 0 18 15,2 0-25-15,0 0-2 16,0 0 1-16,0 0 3 16,0 0-6-16,0 0 2 15,0 0-1-15,6 0-9 16,11 0 10-16,7 0 0 15,6 0 0-15,2 0 7 16,3 0-7-16,2 0 0 16,3 0 5-16,1 0-14 0,0 0 9 15,-2 0 0-15,0 0 0 16,-2 0 6-16,2-2 1 16,-7-4-7-16,-3 3 0 15,-9 0-5-15,-7 0 5 16,-6 2 0-16,-2 0-2 15,-2 1 8-15,0 0-9 16,-3 0 3-16,4 0 0 16,-1 0 3-16,-3 0-3 15,3 0 0-15,-3 0-4 16,2 0 6-16,-1 0-4 16,2 0-5-16,3 0 7 15,2 5-20-15,6 8-26 0,0 0-60 16,-5-1-108-16</inkml:trace>
  <inkml:trace contextRef="#ctx0" brushRef="#br1" timeOffset="1.69181E6">16244 4705 222 0,'0'0'0'0,"0"0"1"16,0 0 24-16,0 0-12 16,0 0 44-16,0 0 32 15,0 0-60-15,-48 7 26 16,32-6-10-16,-3-1-36 0,-1 2 64 15,-4 0-48 1,0 1-25-16,0 1 2 0,2 2 11 16,1-2-5-16,3 3-8 15,2 1 0-15,2 1 9 16,-2 2-9-16,4 5 0 16,-4 4-1-16,0 2 11 15,-1 6-15-15,3 3 5 16,1 3 0-16,1 2 0 15,3 0 0-15,-3 1 0 16,3 1-5-16,1-3 12 16,1-1-2-16,-2 1-5 15,5 2 0-15,-1 1 3 16,5 4-3-16,0-1 0 16,0 5-2-16,0 0 18 0,15 3-10 15,7-2-6-15,7 0 0 16,5-5 2-16,8-5-2 15,0-5 0-15,5-5-4 16,-2-5 11-16,1-10 6 16,-4-7-13-16,-2-5 0 15,1 0 11-15,-1-5-3 16,3-12 4-16,6-2-12 16,3-2 13-16,1-4-6 15,1-3-7-15,-5-2 0 16,-8-1-6-16,-1-2 6 15,-4 0 0-15,-4-1-1 16,-4-2 17-16,-7 2-20 16,-2-5 4-16,-5 1 0 0,-4 1-5 15,-5 1 13-15,-4-1-8 16,-1-1 0-16,0 2 6 16,-5-6-10-16,-9 1 4 15,-7 0 0-15,-4 4-24 16,-7 1 24-16,1 3 0 15,-4 3-7-15,0-1 15 16,-3 2-9-16,1 2 1 16,-2-1 0-16,-2 3-6 15,-2 3 6-15,3 1 0 16,-2 1 5-16,0 3 11 16,2 1-8-16,4 5-8 15,3 7 0-15,2 4-8 0,1 0 15 16,0 5-7-16,-1 9 0 15,1 6 11-15,1 1-17 16,3 3 6-16,4 1 0 16,2 2-12-16,8 1 12 15,0-2-29-15,6 5 3 16,4 2-47-16,2 1 18 16,2 2-86-16,17-2-33 15</inkml:trace>
  <inkml:trace contextRef="#ctx0" brushRef="#br1" timeOffset="1.69316E6">18715 11710 722 0,'0'0'12'0,"0"0"17"15,0 0-27-15,0 0 43 16,0 0-33-16,0 0 16 15,0 0 29-15,-39-70-54 16,39 45 14-16,0-4-8 16,0-6 12-16,2-7-28 0,8-3 7 15,3-4 0 1,1 2 17-16,0 3-17 0,2 2 0 16,2 3-7-16,0 6 21 15,1 5-25-15,-1 8 11 16,0 6 0-16,-4 8-11 15,0 1 11-15,0 5 0 16,-1 0-1-16,0 5-7 16,2 10-6-16,-3 7 14 15,-1 6 0-15,-2 3-1 16,-8 0 1-16,-1 5 0 16,0 0-4-16,0-1 11 15,-10 2-8-15,-2-2 1 0,-3-3 0 16,4-9 6-16,3-7-6 15,3-9 0-15,2 0-6 16,1-6 23-16,2-1-14 16,0 0-3-16,0 0 0 15,0 0 43-15,0-1-42 16,0-12 17-16,0-7-18 16,0-4 12-16,0-2-21 15,2 1 9-15,10 0 0 16,6 3-20-16,2 2 5 15,5 1-11-15,-1 7 22 16,-1 3 0-16,-4 5-5 16,-3 4 9-16,-1 0 0 15,-7 0-22-15,-1 0 22 0,-1 8 0 16,0 8-7 0,-3 7 15-16,0 6-14 0,-2 6 6 15,3 3 0-15,1-1-2 16,1-6 6-16,6-4-4 15,2-6 0-15,5-7 4 16,2-6-5-16,7-5 1 16,4-3 0-16,12 0-15 15,2-14 7-15,5-5-108 16,-6-9-171-16</inkml:trace>
  <inkml:trace contextRef="#ctx0" brushRef="#br1" timeOffset="1.69361E6">19776 11044 400 0,'0'0'6'0,"0"0"-6"16,0 0 41-16,0 0-2 16,0 0 34-16,0 0-2 15,-32-11-69-15,19 26 11 16,-2 8 26-16,-4 7-15 15,4 4 37-15,-2 4-53 16,5 0-8-16,2 1 50 16,3 0-48-16,4-4-2 15,3 2 1-15,0-4 8 16,0-2-4-16,0-1-5 16,10-2 0-16,-1-4-6 15,0-2 6-15,4-4-2 0,4-5-20 16,2-1-32-16,2-5-43 15,0-6-175-15</inkml:trace>
  <inkml:trace contextRef="#ctx0" brushRef="#br1" timeOffset="1.695E6">19968 11606 599 0,'0'0'58'16,"0"0"-58"-16,0 0 0 15,0 0 0-15,0 0 17 16,0 0 31-16,70-76-30 15,-44 46-16-15,2-10 12 16,-1-1-13-16,1 0-1 16,-4 0 5-16,-2-2 11 15,-6 2-17-15,-1 3 1 16,-4 5 0-16,-3 4 8 0,-4 8-4 16,-1 4-4-1,-3 6 14-15,0 5-4 0,0 5-7 16,0 1-3-16,0 0 0 15,0 0-16-15,0 4 14 16,-4 13 2-16,-4 7 0 16,1 5 5-16,-1 2-7 15,1 3 2-15,5-1 0 16,2-2 9-16,0-9-9 16,15-3 0-16,9-8-1 15,9-5 13-15,6-6-9 16,4 0-3-16,5-6 5 15,-4-11-6-15,0-3 2 0,-8 1-1 16,-8-1 0 0,-16 4 7-16,-5 5-5 0,-7 2-2 15,0 9 0-15,-24 0-11 16,-6 10 11-16,-6 16-6 16,4 6 3-16,5 4 6 15,9-2-13-15,11-5 10 16,4-5 0-16,3-4 5 15,0-3-5-15,13-5-2 16,6 0-8-16,5-4 20 16,7-7-4-16,3-1-6 15,4 0 0-15,3-1-3 16,-3-10 3-16,-5-3 0 16,-8-1-3-16,-8 0 11 15,-5 0-5-15,-6-2-3 0,-6 0-7 16,0-3 0-16,-2 0-9 15,-13 2-38-15,-1 1 8 16,-1 1 20-16,5 7 24 16,2 2 1-16,2 5 1 15,6 2-16-15,0 0 14 16,1 0 2-16,1 2-3 16,0 9 2-16,0-1 0 15,7-1 1-15,9 0 0 16,4-2 21-16,5-4-20 15,4-3 19-15,1 0 10 16,1 0-29-16,2-11 17 0,-2-3-11 16,-1-1 7-1,-6 2-14-15,-2 0 9 0,-10 7-9 16,-6 2 0 0,-3 2 5-16,-3 2-3 0,0 0-2 15,0 0 0-15,-7 6-8 16,-9 11 8-16,-4 5 0 15,0 8 0-15,2-1 0 16,4 5 0-16,6-1 0 16,5-3 4-16,3-8-15 15,0-8 18-15,5-7-7 16,8-5 13-16,0-2-11 16,7-2 21-16,2-16-23 15,4-5 8-15,-3-9 2 0,1-3-10 16,-7 0 0-16,2 1 2 15,-8 5 3-15,-1 7-2 16,-6 8-3-16,-2 7 4 16,-1 5 38-16,-1 2-42 15,0 0-11-15,2 2 4 16,-2 18 7-16,0 3 2 16,0 7-2-16,0 3 0 15,0-1 9-15,-9 2-4 16,-3 3-5-16,-3-1 4 15,-4-2 2-15,-2-3 4 16,3-4-10-16,2-6 0 16,3-4-5-16,4-5 7 0,2-4-3 15,4-6 1-15,3-2 0 16,0 0-6-16,0 0 6 16,0 0 0-16,0 0 15 15,0-10-15-15,10-6-2 16,3-2-6-16,4-5 16 15,1 2-18-15,5-3-41 16,-1 3-37-16,-2-1-106 16</inkml:trace>
  <inkml:trace contextRef="#ctx0" brushRef="#br1" timeOffset="1.69568E6">21288 11490 630 0,'0'0'13'0,"0"0"14"16,0 0 37-16,0 0-43 16,0 0 53-16,0 0-2 15,-13-10-57-15,13-1 39 0,0-3-54 16,0-5 1-16,7-4-2 16,7-5 1-16,2-2 0 15,0-1-1-15,2 3 9 16,-3 1-13-16,1 4 5 15,0 3 0-15,0 3-4 16,-1 4 5-16,3 4-1 16,-2 2 0-16,2 6 8 15,1 1-25-15,-1 0 17 16,-1 0 0-16,-4 0-25 0,-1 11 9 16,-3 1 10-1,-4 4-1-15,-4 2 14 0,-1 3-9 16,0-1 2-16,-1-1 0 15,-6-4 2-15,6-4-2 16,-1-3 0-16,2-3-7 16,0-3 21-16,0-2-25 15,0 0 11-15,0 0-8 16,10-9-14-16,3-1-15 16,3 2 31-16,-7 3-1 15,-5 4 14-15,-3 1-5 16,-1 0-2-16,0 0 0 15,3 0 4-15,1 0-4 16,5 4 0-16,6 2 19 16,5-1-19-16,2 1 16 15,2-1-16-15,1-3 0 0,4 1-16 16,3-3-48-16,1-5-101 16,-2-15-231-16</inkml:trace>
  <inkml:trace contextRef="#ctx0" brushRef="#br1" timeOffset="1.69597E6">22036 11018 147 0,'0'0'504'16,"0"0"-485"-16,0 0-19 15,0 0 0-15,0 0-1 0,0 0 2 16,78 9 35-16,-58 6-20 15,-4 2 14-15,-4 4-1 16,-4 4-18-16,-4 6 23 16,-4 9-29-16,0 5 8 15,-12 6-1-15,-13 5-12 16,-5 8 0-16,-9-1 3 16,1-1-3-16,-3-8-51 15,4-7 7-15,4-5-48 16,5-9-102-16,3-10 140 15</inkml:trace>
  <inkml:trace contextRef="#ctx0" brushRef="#br1" timeOffset="1.69651E6">22665 10727 157 0,'0'0'432'0,"0"0"-428"16,0 0-4-16,0 0 0 16,0 0 1-16,58 115 0 0,-46-65 10 15,0 8 46-15,-6 4-42 16,-2 2 15-16,-4 11-4 16,0 0-23-16,-10 10 32 15,-20 7-35-15,-13 2 7 16,-8 2-7-16,-13 4 8 15,-12 1-16-15,-17 1-9 16,-17-1-72-16,-18-10 13 16,-13-14-215-16</inkml:trace>
  <inkml:trace contextRef="#ctx0" brushRef="#br1" timeOffset="1.6974E6">18460 10738 415 0,'0'0'0'0,"0"0"0"16,0 0-6-16,0 0 6 15,0 0 0-15,-90 37 28 16,67-24 5-16,-4 1 60 15,-4 3-29-15,-4 0-28 16,-5 5 37-16,0 3-54 16,1 3 6-16,0 7 1 15,2 3-7-15,3 7 15 16,2 7-34-16,4 7 0 16,7 5 22-16,5 1-19 15,8 7 2-15,8 1-5 16,0-1 10-16,14-1-9 0,14-6-1 15,8-11 0-15,5-5-16 16,1-9 16-16,-2-8-39 16,-1-8-23-16,-7-7-39 15,-10-12-145-15</inkml:trace>
  <inkml:trace contextRef="#ctx0" brushRef="#br1" timeOffset="1.69815E6">17353 11249 610 0,'0'0'7'0,"0"0"17"16,0 0-21-16,0 0-3 16,0 0 49-16,0 0-21 15,-42-20 6-15,22 20-32 16,-4 0 6-16,-3 4 22 15,-1 11-22-15,2 3 9 16,1 5 6-16,-2 1-22 16,3 1 34-16,4 5-35 0,4-1 1 15,4 4 29-15,2 0-24 16,5 1-6-16,5-5 12 16,0 0-5-16,0-4-1 15,13-7-6-15,4-1 0 16,3-7 2-16,2-5-2 15,2-5 0-15,3 0 10 16,1-2-10-16,-3-14 16 16,-1-6-16-16,-6-1 0 15,-5-5-9-15,-5-2 9 16,-8 1-1-16,0-4-7 16,-1 3-21-16,-17-1 29 15,-2 4-22-15,-4 3 22 16,1 7-17-16,-1 6 17 0,6 5-3 15,3 6 2 1,4 0-38-16,7 7-12 0,2 12-45 16,2 4-23-16,6-1-25 15,17-2-174-15</inkml:trace>
  <inkml:trace contextRef="#ctx0" brushRef="#br1" timeOffset="1.69925E6">18863 12115 714 0,'0'0'19'0,"0"0"6"0,0 0-20 16,0 0 54-16,0 0-53 16,0 0 9-16,-22-22 31 15,20 22-32-15,2 0-4 16,0 5-10-16,0 12 0 15,0 9 13-15,5 10-2 16,5 8 5-16,0 2 5 16,-1 6-14-16,4-3 16 15,1-3-23-15,4-5 0 16,-2-5 8-16,1-4-8 16,-5-4 0-16,-3-6 0 15,0-8 13-15,-6-8-18 0,0-3 5 16,0-3 0-16,-2 0-17 15,4 0-29-15,6-8-59 16,4-18-80-16</inkml:trace>
  <inkml:trace contextRef="#ctx0" brushRef="#br1" timeOffset="1.69958E6">19424 12155 839 0,'0'0'23'0,"0"0"-23"15,0 0-19-15,0 0 13 0,0 0-4 16,0 0 10-16,0-20 3 16,0 22 4-16,0 12-7 15,0 10 3-15,0 5 4 16,0 7 32-16,0 4-28 15,0 7-3-15,0 2 15 16,-5 4-22-16,-1-1 20 16,-1 3-21-16,1-1 2 15,-3-4 6-15,-2-5-8 16,-3-6 0-16,0-8-1 16,-4-3-33-16,0-4-44 15,-6-9-45-15,-3-7-194 0</inkml:trace>
  <inkml:trace contextRef="#ctx0" brushRef="#br1" timeOffset="1.70006E6">18683 12593 731 0,'0'0'49'16,"0"0"-40"-16,0 0-9 16,0 0-16-16,0 0 16 15,0 0 13-15,14 39 3 16,7-12 3-16,4 6 32 15,5 1-50-15,3 3 34 16,2 0-31-16,5-2 16 16,7 1-12-16,7-2-8 15,3 2 0-15,1-4-1 16,1-3 5-16,0-9-4 16,5-11 0-16,0-9 9 15,-1 0-1-15,2-24-8 0,1-8 0 16,1-10 9-16,2-10-8 15,-7-4-1-15,-8-4 12 16,-11-4-4-16,-11 6 15 16,-10 8-14-16,-10 13 1 15,-4 13 0-15,-6 10-10 16,0 8-9-16,-2 6-49 16,0 0-104-16,0 13-208 15</inkml:trace>
  <inkml:trace contextRef="#ctx0" brushRef="#br1" timeOffset="1.70222E6">19366 13992 620 0,'0'0'90'0,"0"0"-90"16,0 0 0-16,0 0 32 15,0 0 30-15,95-51-9 16,-59 18-48-16,1-7 4 16,3-6 3-16,-4-7-1 15,-2 2-9-15,-11 1-2 16,-5 5 1-16,-12 2 3 15,-6 0-4-15,0 6 0 16,0 4 6-16,-5 9-6 16,1 11 0-16,1 8-13 0,3 3 27 15,-2 2-28-15,2 0 12 16,0 0-31-16,-3 7 21 16,-4 13 7-16,2 9 5 15,-5 7-6-15,-5 8 20 16,0 6 7-16,-3 6 8 15,1 3-24-15,-3 0 30 16,6-6-34-16,1-9 9 16,4-12-10-16,4-11 3 15,2-10 0-15,3-7-3 16,0-4 0-16,0 0 15 16,0-7-9-16,9-25-6 15,18-13 0-15,9-14-41 0,5-3 24 16,-1 8-42-16,-9 19 43 15,-11 16 0-15,-4 15 8 16,-7 4 6-16,-4 6 0 16,0 17-4-16,0 13 6 15,-4 3 17-15,2 2-16 16,2-9 23-16,2-7-23 16,5-9-1-16,3-11 7 15,7-4-3-15,7-1 30 16,5-4-34-16,5-14 2 15,4-7 13-15,-3-1-15 16,1 1-6-16,-4 3-3 16,-6 8-21-16,-10 6 16 15,-12 4-7-15,-5 2 14 0,-4 2-2 16,0 0-15-16,-4 17 24 16,-15 9-1-16,-4 0 7 15,3 3 12-15,4-2-18 16,7-5 2-16,4-1 22 15,3-2-24-15,2-4 0 16,0 0-1-16,9-8 14 16,11 0-13-16,8-6 0 15,13-1 0-15,7-5 6 16,6-15-6-16,-1-3-25 16,-8-4 22-16,-7 0-39 15,-13 2 20-15,-12 9-13 0,-7 3 35 16,-6 9 11-16,0 4-8 15,-11 6 0-15,-14 14-6 16,-4 9 8-16,0 3-3 16,6-1 14-16,6 2-12 15,8-3 20-15,8-8-24 16,1-3 0-16,0-8 7 16,12-5 4-16,7-5-8 15,6-1-1-15,4 0 9 16,2-13 9-16,-3-4-20 15,1-2-12-15,-6-1 2 16,-7 0-18-16,-3 4 4 16,-10 7 0-16,-3 1 5 0,0 8 2 15,0 0 4-15,-3 0-42 16,-10 12 37-16,7 3 7 16,-2 2 9-16,2-3-3 15,5 1 5-15,1-3 4 16,0-3-4-16,0-5 0 15,15-4 15-15,8 0-2 16,9-8 34-16,5-14-20 16,3-5-24-16,5-7 28 15,-5-7-26-15,0-7-5 16,-1-8 13-16,-4-4-13 16,-4-1 3-16,-6 5-3 15,-5 8 0-15,-4 10 30 0,-5 11-18 16,-5 11-3-16,-2 10 32 15,-4 6-39-15,0 0-2 16,0 15-8-16,0 17 8 16,-16 13-1-16,-2 9 4 15,-2 4-3-15,-2 2 16 16,1-2-8-16,2-5 9 16,4-4-17-16,3-11 0 15,3-9 9-15,2-12-9 16,4-8 0-16,3-6-5 15,0-3 15-15,0 0-9 16,0 0-1-16,0-6 0 0,0-17-11 16,7-11 8-1,5-14-44-15,1-6 34 0,1-5-6 16,4-2 17 0,1 5-29-16,0 8 31 0,2 9-17 15,2 12 18-15,2 9-1 16,-1 7 7-16,-3 7-5 15,3 2-4-15,-2 2 2 16,-4 0 0-16,-3 6-22 16,-5 9 26-16,-4 5-4 15,-6 1 19-15,0 5-16 16,0 2 31-16,-14-1-30 0,-3 1 4 16,-3-1 7-1,-4-1-14-15,1 0-1 0,-1 1 0 16,4-2-76-16,6-13-120 15</inkml:trace>
  <inkml:trace contextRef="#ctx0" brushRef="#br1" timeOffset="1.7036E6">21400 13936 666 0,'0'0'126'16,"0"0"-126"-16,0 0 0 15,95-51 8-15,-62 21-3 16,0-6 8-16,0-4-13 15,-3-6 0-15,-5 0 7 16,-10 2-7-16,-7 4-14 16,-8 5 13-16,0 6-17 15,0 12 15-15,-5 6 3 16,-4 11-18-16,0 0 10 16,-1 0-19-16,2 7-7 15,4 6 28-15,2 1-1 16,2 3 7-16,0 3 0 0,2 3 4 15,5 6 41-15,1 2-18 16,0 3-9-16,2 0 8 16,-5 1-23-16,2-3 5 15,-6 0-8-15,-1-6 7 16,0-4 2-16,-3-2-9 16,-7-3 0-16,0-5-6 15,4-7-11-15,6-5 2 16,0 0 4-16,13-9-4 15,21-20 8-15,10-6 7 16,13-4 0-16,2-1 19 0,-1 4-18 16,-2 4-1-1,-7 7 0-15,-5 8 3 0,-8 3 6 16,-8 4-9-16,-7 2 0 16,-9 3-2-16,-8 4 7 15,-4 1-5-15,0 0 0 16,-6 3 2-16,-16 17-1 15,-7 3-1-15,0 6 0 16,3-1-2-16,7-1 2 16,7-5 0-16,6-3 0 15,2-2 9-15,4-3 0 16,0-6-9-16,17-2 0 16,6-6 10-16,4 0-10 15,1 0 6-15,-1-13-6 0,-3-2 9 16,-3-2-6-16,-7-2-3 15,-2-1 0-15,-9 4-9 16,-3 3 5-16,0 2-10 16,0 6 12-16,-7 2-13 15,-3 3 3-15,-1 0 12 16,-1 0 0-16,0 6-13 16,2 7 13-16,4 2 0 15,3 2-3-15,3-1 6 16,0-1-5-16,0 0 2 15,4-5 0-15,10-2 10 16,2-5-7-16,5-3 19 16,5-2 4-16,2-13-4 15,-1-4 8-15,-1-2-28 0,-1 1-2 16,-3-2 15-16,0 1-13 16,-3 1-2-16,-5 3 0 15,-2 8 14-15,-3 2-14 16,-3 4 0-16,0 3-10 15,4 0 1-15,-1 0 9 16,2 0 0-16,0 0-2 16,3 5 9-16,1 5-17 15,0-1 10-15,1 0 0 16,-1 4-4-16,0-3 10 16,4 4-6-16,2-1 0 15,1-6 0-15,1 2 5 16,1-9-5-16,1 0 2 0,4-7-12 15,0-12 12-15,3-8-2 16,-6-4 0-16,1-3 12 16,-5-3-4-16,-3-2-8 15,-3-6 0-15,-4-2 7 16,-1 0-7-16,-1 5 0 16,-3 10-1-16,-2 10 6 15,-3 11 0-15,0 6-5 16,-2 5 0-16,0 0-11 15,0 2 11-15,-2 18-6 16,-9 10-3-16,-5 8 18 0,0 5-6 16,3 0-3-1,4-4 0-15,4-7 29 0,5-11-29 16,0-8 0 0,0-7 0-16,4-3 9 0,6-3-17 15,10 0 8-15,5-14-49 16,0-12-9-16,-4-16-164 15</inkml:trace>
  <inkml:trace contextRef="#ctx0" brushRef="#br1" timeOffset="1.70379E6">22854 13341 687 0,'0'0'6'15,"0"0"-12"-15,102 0 19 16,-76-8-10-16,-6 1 5 16,-4 3-7-16,-4 1-1 15,-6 3 0-15,-6 0-87 16,-3 7-159-16</inkml:trace>
  <inkml:trace contextRef="#ctx0" brushRef="#br1" timeOffset="1.70429E6">19539 14604 857 0,'0'0'0'0,"0"0"-82"15,117 0 75-15,-29-3-11 0,12-11 18 16,20-3 38-16,20 1-22 15,18-2 15-15,27 1-18 16,16-2 7-16,9 5-9 16,5 0-8-16,0 3 8 15,-2 0 20-15,-8-3-30 16,-7 0 17-16,-17 3-16 16,-20 0 3-16,-23 0 34 15,-18 1-25-15,-25 0-9 16,-16 0 7-16,-22 3-6 15,-20 2-6-15,-20 2 0 16,-11 1 0-16,-6 2 6 0,0 0-6 16,-2 0 0-1,-24 0-1-15,-16 12-44 16,-20 1-43-16,-9-6-263 0</inkml:trace>
  <inkml:trace contextRef="#ctx0" brushRef="#br1" timeOffset="1.70947E6">20448 11930 233 0,'0'0'72'0,"0"0"-20"0,0 0-24 16,0 0 63-1,0 0-45-15,0 0 5 0,0 0 25 16,2-26-46-16,-2 22 13 16,0 0-9-16,0 1-14 15,0 1 42-15,0 2-45 16,0 0-7-16,0 0 6 16,0 0-11-16,0 0-10 15,0 0 5-15,3 0 0 16,16 0-6-16,13 5 6 15,13 0 0-15,13 0-3 16,6 2 3-16,13-4 0 0,5 0 0 16,3 1 9-1,2-1-1-15,-1 4-8 0,-7-1 0 16,-9-1 0-16,-4 1 1 16,-8 0-1-16,-6-3 0 15,-11 2 2-15,-8-3-3 16,-13-1 1-16,-9 1 0 15,-5-2-11-15,-3 0 12 16,-3 0-1-16,0 0 0 16,0 0 0-16,0 0 8 15,0 0-8-15,0 0 0 16,0 0 0-16,0 1 0 16,0-1-1-16,0 0-6 15,0 0-49-15,0 0 19 16,0 0-63-16,3-1-135 0</inkml:trace>
  <inkml:trace contextRef="#ctx0" brushRef="#br1" timeOffset="1.72271E6">20243 11952 76 0,'85'3'22'16,"-3"1"-21"-16,-2-1-1 16,-5-1 0-16,-9-2 10 15,-4 0-10-15,-11 0-9 16,-8 0 9-16,-10-8 11 16,-6 2 31-16,-7-1-36 15,-4 3-6-15,-3 1-3 16,-1 3-64-16</inkml:trace>
  <inkml:trace contextRef="#ctx0" brushRef="#br1" timeOffset="1.72327E6">20659 11906 628 0,'0'0'0'0,"0"0"-7"15,0 0-3-15,0 0-34 16,0 0 44-16,0 0-9 16,-8 0 18-16,17 7-9 0,16 1 16 15,16 4 36-15,14-2 1 16,14 2-32-16,7-3-14 16,0 0 24-16,4-1-31 15,-5-2 0-15,-4-2 6 16,-3-1-2-16,-4-1-5 15,0-2 1-15,-4 0-14 16,-8 0 4-16,-6 0-72 16,-10 0-74-16,-17-5-257 15</inkml:trace>
  <inkml:trace contextRef="#ctx0" brushRef="#br1" timeOffset="1.76307E6">20783 3938 993 0,'0'0'14'15,"0"0"-14"-15,0 0-4 16,0 0-119-16,0 0 48 16,0 0-26-16,-11-4-16 15,20 4-100-15</inkml:trace>
  <inkml:trace contextRef="#ctx0" brushRef="#br1" timeOffset="1.8401E6">693 2464 756 0,'0'0'0'15,"0"0"-2"-15,0 0-6 16,0 0-7-16,-100 73 15 16,59-23 8-16,-5 6-2 15,4 7 61-15,2 7-37 16,1 7 2-16,2 9 14 15,-1 9-10-15,7 6 3 16,7-1 9-16,10 0-43 16,12-5 12-16,2-2-10 15,10 2-7-15,17 0 7 0,15 0 3 16,21-3-11 0,20-11 1-16,25-11 0 0,30-14-8 15,28-14-3-15,33-16-64 16,27-10-37-16,17-14-95 15</inkml:trace>
  <inkml:trace contextRef="#ctx0" brushRef="#br1" timeOffset="1.84133E6">24846 2403 643 0,'0'0'13'0,"0"0"33"15,0 0 40-15,0 0-39 16,0 0 2-16,-35-75 48 16,34 68-34-16,1 3 5 15,0 3-34-15,0 1-25 16,0-2 32-16,0 2-29 15,0 0-11-15,0 0-2 16,10 8-7-16,14 18 8 16,9 12 0-16,6 17 2 15,-1 13-12-15,-4 11 10 0,-4 7 0 16,-5 4 7-16,-10 3-4 16,-7 3-3-16,-8 1 0 15,0-3 5-15,-19-1-4 16,-13-2-1-16,-8 1 0 15,-7 0 5-15,-4-3-1 16,-4-8-2-16,-3-6-2 16,-4-10 0-16,0-12 21 15,2-4-21-15,2-6 1 16,5-4 3-16,6-7 2 16,3-5-12-16,5-4 4 15,3-6-85-15,0-12-82 0,1-8-466 16</inkml:trace>
  <inkml:trace contextRef="#ctx0" brushRef="#br1" timeOffset="1.84869E6">8753 2590 694 0,'0'0'0'16,"0"0"0"-16,0 0 40 15,0 0-16-15,0 0 6 16,0 0 17-16,0 0-12 16,0 0 22-16,1-68-37 15,16 49 3-15,11-5 15 16,12-2-38-16,4 1 20 16,3 0-20-16,1 2 3 15,0 1 1-15,1-2-1 16,-1 4-3-16,-5-4 4 15,2-3 0-15,-8 1 8 16,-4-1-12-16,-6 4 3 0,-11 3-4 16,-7 5 6-16,-6 1-5 15,-3 2 0-15,0-2-43 16,-25 0-34-16,-16 1-75 16,-14 5-2-16,-10 3-106 15</inkml:trace>
  <inkml:trace contextRef="#ctx0" brushRef="#br1" timeOffset="1.84899E6">8747 1959 298 0,'0'0'100'0,"0"0"70"15,0 0-68-15,0 0-33 16,0 0-5-16,-6-75-64 16,45 60 7-16,13 1-7 0,13-3 0 15,6 5-2-15,0 2 2 16,-1 3 0-16,-6 6-4 15,-4 1 3-15,-7 0 1 16,-7 8 1-16,-11 9-1 16,-8 7 0-16,-12 5-4 15,-5 8 8-15,-10 6 19 16,0 8-13-16,-13 0-8 16,-11 2 22-16,-3-2-17 15,2-5-3-15,3-7 1 16,7-6-5-16,3-7-6 15,12-8-75-15,0-7-70 16,18-11-239-16</inkml:trace>
  <inkml:trace contextRef="#ctx0" brushRef="#br1" timeOffset="1.8507E6">9915 1626 702 0,'0'0'144'16,"0"0"-106"-16,0 0-11 0,0 0 3 15,0 0-23-15,0 0 1 16,-12-55 6-16,21 22-10 16,4-11-5-16,5-8 1 15,-1-5 0-15,-1-1-5 16,-5 3 5-16,-3 7 0 16,-8 8 6-16,0 0 0 15,0 1-12-15,-6 7 4 16,-7-1 2-16,1 8 7 15,0 3-7-15,3 8 0 16,5 8 27-16,1 3-12 16,3 3-15-16,-2 0 0 15,-1 0-28-15,-3 19 24 16,2 7-13-16,-2 10 17 16,3 5 5-16,0 1 2 0,0 6-14 15,3 0 2-15,0 5 5 16,0 3 6-16,-2 2-6 15,1-2 0-15,-1-7 17 16,0-4-11-16,-1-13 0 16,1-8-6-16,-1-10 0 15,3-8-2-15,-2-3 15 16,2-3-13-16,0 0 17 16,0 0 7-16,0-5 26 15,0-15-36-15,0-11-6 16,10-9-16-16,4-8 5 15,1 2-8-15,0 4 11 0,-1 9-11 16,-3 11 8 0,-5 13-3-16,-2 6 6 0,-3 3-19 15,4 0-38-15,5 17 27 16,0 9 25-16,5 2 10 16,0 0-8-16,3-3 3 15,-3-9 0-15,7-3-11 16,2-6 11-16,2-2 0 15,8-5 8-15,3 0-4 16,0-14-2-16,2-6-2 16,-5-7 0-16,-4-2-3 15,-4-2 3-15,-11-1 0 16,-5 12 0-16,-7 3-1 0,-3 9-7 16,0 7 8-16,0 1-15 15,-9 0 4-15,-6 22 3 16,-1 10 1-16,1 9 4 15,9 2 6-15,6-6-6 16,0-5 0-16,15-9 3 16,7-6 2-16,5-5-2 15,6-7 0-15,2-5 6 16,0 0-2-16,-4-4 0 16,-6-9-4-16,-9-4 0 15,-7-8 9-15,-9 2-9 16,0-7-40-16,-5-1 9 0,-13 6-16 15,-1 3 28 1,1 8-2-16,4 5 21 0,4 9 1 16,1 0-1-16,2 0-7 15,5 17 5-15,2 3-16 16,0 4 18-16,12-3 0 16,12-6 0-16,9-5-5 15,7-10 8-15,2 0-3 16,0-5 0-16,-2-16 0 15,-6-6 0-15,-7-2 0 16,-6-7 12-16,-6 1-12 16,-6-2 0-16,-5 3 4 15,-4 1-7-15,0 4 3 16,0 2 0-16,0 8-8 16,0 5 20-16,0 8-5 0,0 6-7 15,0 0-3 1,0 3 0-16,0 18-20 0,0 7 23 15,0 8 0-15,0 3 6 16,0 4 1-16,0 5-6 16,0 2 4-16,0 0 19 15,0-8-22-15,0-9 8 16,0-5-9-16,2-10 11 16,1-6-13-16,-1-7 1 15,0-5 0-15,-2 0 15 16,0-5 67-16,2-19 13 15,2-17-95-15,-1-13 17 0,0-10-17 16,0 0 0 0,0 1-8-16,2 7 4 0,2 6-15 15,0 6 10-15,2 6 6 16,0 8-9-16,5 6 2 16,-2 4 1-16,1 6-1 15,-1 5 5-15,-1 6-9 16,-3 3 13-16,-2 0-16 15,0 4-2-15,-1 16 6 16,-5 7 12-16,0 5 1 16,0 4 10-16,-14-2 6 15,-6-2-5-15,-3-1-6 16,2-3 4-16,2-1 2 16,6-3-11-16,9-2-14 15,4-2-90-15,2-11-131 16</inkml:trace>
  <inkml:trace contextRef="#ctx0" brushRef="#br1" timeOffset="1.8523E6">11462 1385 671 0,'0'0'0'16,"0"0"-11"-16,0 0-40 0,78-99 36 15,-64 72-13-15,-6-2 28 16,-5 1 0-16,-3 0 1 16,0 2 12-16,-11 1-13 15,-8 5 3-15,5 7-5 16,1 1 2-16,6 7 0 15,3 3 40-15,4 2-38 16,0 0-2-16,7 7-13 16,16 14 13-16,7 6 0 15,3 2 1-15,2 4 3 16,1 0 27-16,-4 1-22 16,-10-4 0-16,-6 4-1 0,-11-1-1 15,-5-2 9-15,-3-2-14 16,-18-3 8-16,2-8 32 15,-1-6-42-15,8-7 14 16,6-5 0-16,6 0-7 16,0-20 37-16,5-19-44 15,17-8-32-15,15-3 25 16,8 5-22-16,4 12 13 16,-2 4 11-16,-3 8-11 15,-6 4 12-15,-7 3 0 16,-10 4 4-16,-12 6 6 0,-8 1 0 15,-1 3 4 1,-6 0 5-16,-19 2-6 0,-8 10-18 16,-1 8 5-16,3 2 4 15,5 2 0-15,12-1 0 16,9-1 0-16,5-4-2 16,0-4 10-16,21-4-8 15,5-5 0-15,7-5 2 16,3 0 19-16,-1-3-21 15,-5-11-6-15,-13-1 0 16,-9 0-14-16,-8-1 15 16,0 5-11-16,-19 1 8 15,0 2-8-15,-3 8 17 16,3 0-1-16,8 0 0 16,5 0 1-16,5 0-14 0,1 0 13 15,0 0 0 1,3 8-8-16,12-2 14 0,10 0-6 15,2-1 9-15,0-5-4 16,-3 0 2-16,-5 0-7 16,-4-2 0-16,-2-9 14 15,-2-1-10-15,2-5 6 16,-2-3-2-16,2-4-4 16,1-1-4-16,3-1 0 15,0-1 5-15,2 1-14 16,2 5 3-16,-6 8-6 15,3 4 11-15,-4 6-9 0,-1 3 7 16,0 0-7-16,0 7 8 16,0 11-10-16,-7 6 2 15,4 1 10-15,-4-2 9 16,-1 1-7-16,3-7 9 16,-1-5-11-16,1-1 0 15,1-5 15-15,3-3 6 16,4-3 18-16,7 0 2 15,1-9-33-15,4-9 15 16,1-4-23-16,-4-4 0 16,-3-3 13-16,-7-3-13 15,-2-2 0-15,0 0 3 16,-10-2 13-16,-3 9-16 16,0 1 7-16,0 11-7 15,0 6 38-15,-2 6-23 0,1 3-14 16,1 0-1-16,0 17-56 15,0 9 54-15,0 5 1 16,6 4 1-16,5 1-4 16,8-7 4-16,3-4 0 15,2-6-4-15,-1-12-41 16,-3-4-36-16,-6-3-55 16,-9-17-441-16</inkml:trace>
  <inkml:trace contextRef="#ctx0" brushRef="#br1" timeOffset="1.85338E6">13280 942 450 0,'0'0'361'15,"0"0"-352"-15,0 0 16 16,0 0-25-16,0 0 0 16,0 0 1-16,76-14 4 15,-37 7 21-15,-4-3-17 16,-2 0-6-16,-4-1 49 0,-6 1-52 15,-5-3 0 1,-4 1 11-16,-8-2-4 0,-6-2 6 16,0-2-13-16,-8-1-6 15,-16-1-3-15,-8 1-38 16,-4 5 20-16,-1 1 24 16,7 8 2-16,12 3 1 15,6-3 24-15,11 5-12 16,1 0-24-16,0 0-12 15,13 0 22-15,14 0-15 16,10 0 17-16,3 8 8 16,0 1-8-16,-7 2 1 15,-10 0-10-15,-8 1 9 16,-5 1 0-16,-8 4-3 16,-2 3 11-16,0 3-8 0,-12 3 15 15,-5-2-13-15,-1-2 26 16,3-2-28-16,5-6 0 15,7-1 0-15,3-2-4 16,0-3-69-16,10-7-49 16,11-1-263-16</inkml:trace>
  <inkml:trace contextRef="#ctx0" brushRef="#br1" timeOffset="1.85412E6">14024 1018 443 0,'0'0'302'0,"0"0"-262"15,0 0-31-15,0 0 31 16,0 0 62-16,0 0-80 16,-1-34-19-16,12 12 26 15,3-2-26-15,5-4-3 16,-1-5 17-16,5-6-17 0,-1-4 5 15,-1-3-5 1,-3-2 0-16,-3 2 9 0,-3 4-6 16,-5 14-3-1,0 10 8-15,-4 8-8 0,-1 9 12 16,-1 1-12-16,1 0-21 16,2 16 9-16,3 11-25 15,3 14 37-15,-4 2 0 16,1 1 9-16,1-2-3 15,-1-6-6-15,4-7 0 16,-3-11 1-16,-1-7-1 16,-4-7 0-16,2-2 5 15,0-2 1-15,12-9 60 16,9-18 1-16,10-15-64 16,3-5 6-16,-6-1-1 0,-7 4-8 15,-7 10 0 1,-6 11-20-16,-6 13-2 0,-2 10-60 15,-2 2-109-15,0 17-169 16,-2 7 14-16</inkml:trace>
  <inkml:trace contextRef="#ctx0" brushRef="#br1" timeOffset="1.85446E6">14819 744 722 0,'0'0'33'16,"0"0"-32"-16,0 0-1 16,-101 5 24-16,70 6-2 0,5 2 29 15,8 4-49-15,2 1 6 16,10 4-6-16,4-1-2 16,2-2 0-16,0-3-2 15,11-3 18-15,4-6-15 16,0-3-1-16,-2-3 0 15,1-1-3-15,-4 0 5 16,0-2-2-16,-4-10 23 16,-4-2-15-16,-2 0-3 15,0-2-5-15,-5 2 0 16,-8 0-3-16,-6 3 0 0,1 2-31 16,1 9-21-1,5 0-20-15,5 0-130 0,7 5-218 16</inkml:trace>
  <inkml:trace contextRef="#ctx0" brushRef="#br1" timeOffset="1.85622E6">15360 940 874 0,'0'0'35'0,"0"0"-35"0,0 0-2 16,0 0 2-16,0 0 63 15,0 0-18-15,29-46-45 16,-4 15 4-16,1-4-2 16,3-2-2-16,0-1 0 15,-6 0-4-15,-6-1 4 16,-7 5-3-16,-10 7 1 16,0 8-5-16,0 12-4 15,0 2 9-15,-7 5-21 16,-3 3 22-16,-4 16-41 0,-4 8 23 15,2 6 18 1,2-1-7-16,6-3 1 0,7-5 7 16,1-6-1-1,0-2-6-15,3-7 7 0,8-1 0 16,4-5-5-16,4-3 13 16,10 0-6-16,9-17-2 15,6-7 0-15,1-1 1 16,-2 3 0-16,-8 3-2 15,-8 6 0-15,-8 8 1 16,-5 5 4-16,-4 0-4 16,-2 5 0-16,-4 17-13 15,-4 5 27-15,0 2-13 16,-12 2 2-16,-5-1 7 16,-3-6 3-16,5-6-13 0,5-4 8 15,4-10-10-15,4-1 2 16,2-3-8-16,0 0 8 15,0 0-12-15,15-6 12 16,8-6-50-16,4 1-3 16,-2 2 48-16,2 4-1 15,-1 2 3-15,0 0 1 16,-2 1 1-16,-2-1 1 16,-1-3 0-16,-4-2 3 15,-3-1 1-15,-3-3 4 16,-5-1-8-16,0-3 33 15,-5-2-29-15,-1-2 8 0,0 4-12 16,0 0 4-16,0 6-11 16,0 5 15-16,0 2-16 15,-3 3 4-15,-2 0-22 16,-2 3 19-16,0 11-1 16,1 3 6-16,-1 2-9 15,5 0 11-15,1 4 0 16,1-4-12-16,0 0 29 15,0-2-28-15,0-5 11 16,7-7 0-16,3-2 13 16,6-3-11-16,1 0 0 15,5-6 2-15,4-11-2 16,2-3 26-16,-2 0-28 16,0-4 0-16,0 2 0 15,-5 2 0-15,-3 3 0 0,-4 6 0 16,-3 5 3-16,-5 6-12 15,1 0 7-15,-1 0-4 16,-1 11-3-16,2 5 9 16,2 1 0-16,0 0-2 15,0 0 9-15,0-2-6 16,1 1-1-16,-2-3 2 16,-3-4-7-16,-1 2 5 15,1-3 0-15,0 0-5 16,2-1 12-16,0 0-9 0,-4-4 2 15,4 0 0 1,1-2-2-16,2-1 2 0,5 0 0 16,3 0 0-16,0-12 1 15,-2-4-1-15,-1-1 0 16,-3 2 0-16,-1-1 17 16,-4 6-17-16,-3 3 4 15,-2 4-13-15,-2 3 8 16,0 0-56-16,-16 0-283 15</inkml:trace>
  <inkml:trace contextRef="#ctx0" brushRef="#br1" timeOffset="1.85788E6">15929 831 639 0,'0'0'48'15,"0"0"20"-15,0 0-66 0,0 0-2 16,79-90 5-16,-59 70-4 16,-1-2 20-16,-3 3 4 15,1-2-15-15,-8 0 26 16,-2-2-29-16,-4 2-1 16,-3 1-5-16,0 5 7 15,0 7-10-15,0 1 4 16,0 7-2-16,-2 0 0 15,-1 8-77-15,2 12 55 16,1 3 8-16,0 5 23 16,0 1-11-16,13-1 2 15,5 2 0-15,0 1 12 16,0-1-1-16,-5-1-7 16,-4-4-4-16,-7-2 4 0,-2-5-5 15,0-4 1-15,-11 0 0 16,-5-5 18-16,0-2-18 15,4-3 0-15,4-4-2 16,4 0 16-16,4 0-28 16,0-15 7-16,7-4-9 15,11-1 15-15,3-1-11 16,0 1 12-16,3 3-3 16,-2 0 10-16,2 1-5 15,0-1-2-15,2 1 0 16,-1-2 16-16,-3 1-13 0,-1 0-3 15,-5-1 13 1,-2 1-6-16,-4 0 22 0,-8 1-29 16,-2 6 1-16,0 5 5 15,0 2-2-15,-3 3 5 16,-9 0-9-16,-8 11-4 16,1 8-3-16,3 5-7 15,5 1 14-15,4 0 4 16,7-2-4-16,0-4 0 15,0-3-14-15,14-3 31 16,0-5-19-16,5-1 2 16,2-4 0-16,-3-1 0 15,3-2 1-15,-1 0-1 16,0-2 0-16,1-9 3 16,-1-5 0-16,5 1-3 0,-6 0 4 15,-1 0-5 1,-6 6 1-16,-1 0-3 0,-5 6-2 15,4-1-18-15,-1 1 22 16,-3 3-10-16,4-2 0 16,-1 1 8-16,3-3 3 15,3-4-5-15,3-3 5 16,3-5 2-16,0-3-2 16,-5-5-2-16,2-2 2 15,-4-6 6-15,-2 1-3 16,-2 1-3-16,-1 2 22 15,0 3-16-15,-5 4 23 0,-1 2-29 16,0 3 2-16,-1 3 7 16,1 3-5-16,-3 0 8 15,0 6 2-15,0-2-5 16,0 1 2-16,0 2-11 16,0-1 0-16,-3 4-18 15,0 0 18-15,-4 0-13 16,2 0 13-16,-2 12-37 15,-1 8 23-15,0 6 1 16,1 2 13-16,-2 0 1 16,8-2-1-16,1-1 0 15,0-3 3-15,0-4-3 16,13-2 8-16,5-1 8 16,4-7-8-16,2 1 32 15,0-4-31-15,-3-2 2 0,0-2 7 16,-9-1-17-16,1 2 0 15,-7 0-1-15,-3-1 0 16,-1 0 0-16,1 0 0 16,0 2 0-16,2 1-1 15,3 3 7-15,0-4-5 16,9-3-1-16,-2 0 2 16,6 0-1-16,-1 0-1 15,0-3 0-15,0-5 1 16,-4-3 1-16,-3 0-2 15,-3 2 0-15,-7 2 1 16,-2 6 4-16,-1 1-5 0,0 0-10 16,0 0-8-16,0 13-35 15,-4 10 53-15,-7 10 0 16,2-2 2-16,6-5-6 16,3-4 4-16,0-8 0 15,5-4 2-15,10-3 3 16,2-6-4-16,3-1 37 15,2 0-32-15,0-1 9 16,-3-10-15-16,0-1 0 16,-7 4 5-16,-3 2 0 15,-7 3-8-15,-2 3 3 16,0 0 0-16,0 0-11 16,0 0 0-16,0 3-18 0,0 11 27 15,2 3 2 1,3 0 0-16,5-3-8 0,8-6 8 15,4-5-6-15,7-3 2 16,5 0-38-16,-3-8-59 16,-8-17-255-16</inkml:trace>
  <inkml:trace contextRef="#ctx0" brushRef="#br1" timeOffset="1.85801E6">17248 542 747 0,'0'0'91'0,"0"0"-83"0,0 0-8 16,0 0-139-16,0 0 27 16,0 0-115-16</inkml:trace>
  <inkml:trace contextRef="#ctx0" brushRef="#br1" timeOffset="1.85876E6">17786 892 750 0,'0'0'142'0,"0"0"-97"15,0 0-24-15,0 0-8 16,0 0-6-16,0 0-8 0,77-44 1 16,-44 21 0-16,-3 3-5 15,-3-4 5-15,-3-1 0 16,-5 3 10-16,-4-5-7 16,-6 1 3-16,-4 0-6 15,-4 0 0-15,-1 3 4 16,0 4 7-16,0 6-10 15,0 7 10-15,0 5-7 16,0 1-4-16,-1 0 0 16,-1 0-31-16,1 13 29 15,-4 8-27-15,-1 6 29 16,1 1 4-16,-1-3-2 16,4-4-2-16,2-4-2 0,0-5 2 15,0-5-5-15,0-3 5 16,0-4 0-16,0 0 5 15,8 0-1-15,8-4 9 16,3-13-13-16,2-5 0 16,3-1 6-16,0 2-4 15,-5 6-2-15,-7 5 0 16,3 10 6-16,-6 0-16 16,0 0 9-16,4 13 0 15,-1 9-7-15,2 6 8 16,0 0 0-16,3-2 4 15,2-2-2-15,2-10-2 0,-4-5-6 16,2-9-77 0,-9 0-20-16,-8-23-219 0</inkml:trace>
  <inkml:trace contextRef="#ctx0" brushRef="#br1" timeOffset="1.85891E6">18138 448 130 0,'0'0'666'16,"0"0"-666"-16,0 0-99 15,91-3-109-15,-68 5-136 16</inkml:trace>
  <inkml:trace contextRef="#ctx0" brushRef="#br1" timeOffset="1.86003E6">18748 841 635 0,'0'0'112'16,"0"0"-42"-16,0 0-27 15,0 0 33-15,0 0-9 16,0 0 0-16,-5-14-8 0,13-2-54 16,10-4 3-16,3-2-8 15,6-3 0-15,0-4 1 16,-1-3 3-16,-3-3-4 16,-7-1 4-16,-1 1-3 15,-9 2-1-15,-5 6-10 16,-1 3 0-16,0 9-6 15,0 7 7-15,0 3-14 16,-3 5 21-16,2 0-34 16,-2 0 7-16,3 0 15 15,0 0-5-15,0 0 5 16,0 0 14-16,0 0-2 0,0 0 1 16,0 0-6-1,0 0 5-15,-2 8 2 0,1 9 0 16,-5 7-9-16,3 5 9 15,-1 4 0-15,-1 0 3 16,-1 3-3 0,-3-3 0-16,-1 2-2 0,-1-4 6 15,1-2 0-15,-3-4-4 16,5-4 0-16,2-9 6 16,0-5 0-16,6-6-6 15,-3-1 17-15,3 0-8 16,0 0 47-16,0-5-30 0,3-15-16 15,14-9-10 1,6-1-30-16,6 2-3 0,0 11 14 16,1 5-2-16,-1 7 15 15,-5 5-3-15,-2 0-20 16,-4 1 27-16,-9 13-30 16,-6 3 15-16,-3 4 16 15,0 1 1-15,-18-2 2 16,-9 2 4-16,-3-2 3 15,2-5 31-15,4 0-40 16,9-8 5-16,6-1-10 16,7-4-55-16,2-2-33 15,14-6-18-15,17-15-152 16</inkml:trace>
  <inkml:trace contextRef="#ctx0" brushRef="#br1" timeOffset="1.86094E6">19098 795 385 0,'0'0'191'0,"0"0"-156"15,0 0-32-15,0 0 42 16,0 0 20-16,0 0-17 16,64-18 9-16,-29 1-57 15,2-4 0-15,-1 0 7 16,-3 1-7-16,-11-1-6 16,-10 7-3-16,-6 3 9 15,-6 7-12-15,0 4 12 16,-13 0-41-16,-8 1 22 15,0 16 7-15,2 0 1 0,6 1 10 16,7 0 2-16,5-1 0 16,1-1 5-16,0-2 3 15,3-3 29 1,12 0-29-16,9-2 27 0,7-4-17 16,8-2-13-16,6-3-8 15,0 0 2-15,-4-12 0 16,-6-4-3-16,-5 0-9 15,-11-1 4-15,-4 3 1 16,-9-1 14-16,-6 1-12 16,0 4 5-16,0 0-12 15,0 5 9-15,-2 3-15 16,-2 0 9-16,2 2 4 16,-1 0-12-16,0 2 9 15,-1 7-13-15,1 2 21 16,1 2-6-16,2-1 8 0,0 3-2 15,0-2 11-15,0 3-4 16,0-2 31-16,0 0-34 16,0 0 0-16,0-5 1 15,2-4 3-15,7-2-8 16,0-1 27-16,3-2-3 16,4 0 4-16,1-5-16 15,1-9-3-15,2 0 39 16,-3 0-43-16,-3 0 1 15,-1 2 12-15,1-3-17 16,-2 3 8-16,2-4-9 0,1 1 5 16,-2-2-7-1,2-3 2-15,-2-3 0 0,4 0 6 16,-2-2 3-16,0-4 0 16,-3-1-8-16,-1-3 0 15,-2 0 11-15,-2 0-5 16,-3 1-7-16,1 2 5 15,-1 3-5-15,-3-2 0 16,1 5-2-16,-1 2 2 16,1 4 3-16,-2 9-3 15,1 4 0-15,-1 4 5 16,0-1 2-16,0 2-2 16,0 0-5-16,0 6-34 0,-1 20 28 15,-13 13-8-15,-2 7 13 16,-3 3 1-16,-1-3 0 15,5-6 3-15,5-8-3 16,7-4-1-16,3-6-11 16,0-7 16-16,0-3-4 15,1-5 0-15,8-2 0 16,2-4 0-16,-1-1-7 16,-1 0-94-16,-7-8-12 15,-2-12-217-15</inkml:trace>
  <inkml:trace contextRef="#ctx0" brushRef="#br1" timeOffset="1.86106E6">19757 470 618 0,'0'0'0'0,"0"0"0"16,0 0-58-16,92 0-228 15</inkml:trace>
  <inkml:trace contextRef="#ctx0" brushRef="#br1" timeOffset="1.86153E6">20247 459 742 0,'0'0'71'0,"0"0"14"0,0 0-74 16,0 0 2-16,0 0-13 15,0 0 6-15,0 31-2 16,0-4-1-16,-4 4 24 16,-5 5-10-16,-2-1-13 15,-3-2 20-15,3-5-15 16,2-4-6-16,-1-9 25 16,8-7-28-16,0-1 0 15,2-7 5-15,0 0-1 16,0 0 15-16,10-7-19 15,16-16 5-15,9-10-11 16,2-3-46-16,-8 2 16 0,-10 11 22 16,-12 10 6-1,-3 11 8-15,-4 2 0 0,0 0-1 16,0 14-8-16,-5 8 18 16,-4 8-3-16,4-2 12 15,5-5-11-15,0-7 2 16,0-7-4-16,8-4-3 15,3-5 35-15,4 0-22 16,8 0 8-16,2-6-23 16,5-11-52-16,1-1-56 15,-3-3-125-15,-5 5-459 16</inkml:trace>
  <inkml:trace contextRef="#ctx0" brushRef="#br1" timeOffset="1.86229E6">20526 724 163 0,'0'0'385'15,"0"0"-352"-15,0 0 2 16,0 0 41-16,0 0 8 16,0 0 33-16,-2 11-39 15,8-11-31-15,9 0-10 16,8-3-37-16,-1-7 6 16,-2 3-6-16,-4-1 8 15,-7 3-15-15,-5 2 7 16,-4 3 0-16,0 0-12 15,0 0-4-15,0 0-25 0,-4 6 21 16,-8 13 20-16,-1 1-1 16,4 5 1-16,2-3 0 15,7 0-8-15,0-5 8 16,2-4 0-16,12-5 10 16,5-6-5-16,6-2 18 15,5 0-23-15,4-5 4 16,-1-12-8-16,-6-3-9 15,-8 0-5-15,-8 3 17 16,-7 2 2-16,-4 3 3 16,0 4-4-16,0 4 0 15,0 3 8-15,-7 1-8 16,-5 0-1-16,-5 1-2 0,-2 13-14 16,0 6 17-1,-1 1-2-15,3 2 5 0,6-1-16 16,0-1 13-16,3 0 0 15,5-1-1-15,1-4 1 16,2-3 0-16,0-5 0 16,2-4 4-16,11-2-5 15,2-2 1-15,9 0 0 16,3-12 15-16,1-10-12 16,-1 0 2-16,-6-2-5 15,1-3 8-15,-3 4-8 16,-3 3 0-16,-4 6 0 15,-2 7-9-15,-6 4 9 16,-1 3-1-16,2 0-1 0,2 0-2 16,-1 0-4-16,2 0 8 15,-1 0-3-15,0 3-3 16,-1 4 6-16,0 2-4 16,-1 1 1-16,0 3 3 15,-1-2 7-15,0 0-7 16,-1-5 0-16,0 1 1 15,0-2 0-15,1-2-1 16,4-1 0-16,9-2 6 16,5 0 26-16,12 0-20 15,8 0-12-15,4 0-9 16,-2-4-77-16,-10-10-221 16</inkml:trace>
  <inkml:trace contextRef="#ctx0" brushRef="#br1" timeOffset="1.86311E6">21709 774 836 0,'0'0'58'16,"0"0"-3"-16,0 0-12 0,0 0 3 16,0 0-44-16,0 0 5 15,-6-13-7-15,-5 29-5 16,-1 2 0-16,1 6 5 15,5 1 0-15,3-6-11 16,3-1 11-16,0-5 0 16,0-7-5-16,1-5-12 15,10-1-2-15,2 0 6 16,8-15 13-16,-3-8-8 16,-2-4 4-16,-9 1-47 15,-5 1 42-15,-2 9 5 16,0 6 4-16,0 4 0 0,0 6 4 15,0 0-11 1,0 0-49-16,0 13 35 0,0 2 15 16,0-2 12-16,9-2 6 15,10-9-11-15,10-2-1 16,3 0 34-16,6-9-9 16,1-9-15-16,-2-7-5 15,-4-3 12-15,-5-5-1 16,-1-5-9-16,-5 0 13 15,-2-3 2-15,-4 4-14 16,-4 6 11-16,-8 10 15 16,-1 10-8-16,-3 7 19 15,0 4-44-15,0 0 8 16,-1 15-18-16,-13 16-10 16,-3 12 19-16,3 1 0 0,5 2 2 15,9-7-6-15,0-8 4 16,6-7-47-16,14-6-10 15,2-11-122-15,-4-7-25 16</inkml:trace>
  <inkml:trace contextRef="#ctx0" brushRef="#br1" timeOffset="1.86322E6">22167 615 663 0,'0'0'0'16,"0"0"-207"-16,0 0 50 15</inkml:trace>
  <inkml:trace contextRef="#ctx0" brushRef="#br1" timeOffset="1.86386E6">22610 795 819 0,'0'0'132'16,"0"0"-65"-16,0 0-64 15,0 0 52-15,0 0 22 16,0 0-46-16,31-40-31 16,-7 16-4-16,3-5 4 15,0-1-20-15,-1-2 0 16,-4-2-16-16,-3 0 18 16,-9 4-31-16,-4 11 31 0,-6 10-3 15,0 5 12-15,0 4 1 16,-2 4-81-16,-12 16 54 15,2 6 28-15,-3 8 10 16,9 0-5-16,6-6 2 16,0-7 0-16,1-10-3 15,17-5 3-15,3-6 0 16,8 0 11-16,-2-7-10 16,2-14 3-16,-3-3-4 15,-4-2 8-15,-8-1 14 16,0 3-19-16,-6 1-3 0,-7 9 59 15,-1 6-33 1,0 5 0-16,0 3-18 0,0 0-8 16,0 14-2-16,-3 15-21 15,-8 12 23-15,-5 6 12 16,2-4-12-16,5-7 0 16,-1-8-7-16,6-12 7 15,2-9 5-15,2-2-5 16,0-3 0-16,0-2 13 15,0 0-13-15,0 0 7 16,3-11-7-16,10-7-23 16,6-2 8-16,-4 5-8 15,-5 4 23-15,-2 9 2 16,-2 2-2-16,1 0 0 0,8 7 0 16,3 3 13-1,3 3 7-15,3-2-20 16,-1-2 0-16,-1-6-3 0,-9-3-21 15,-6 0-116-15,-7-17-221 16</inkml:trace>
  <inkml:trace contextRef="#ctx0" brushRef="#br1" timeOffset="1.86401E6">22869 544 631 0,'0'0'19'0,"0"0"-13"15,0 0-12-15,96 4 2 0,-71 1-53 16,-5 1-77 0,-4-2-195-16</inkml:trace>
  <inkml:trace contextRef="#ctx0" brushRef="#br1" timeOffset="1.86559E6">16826 1626 793 0,'0'0'28'15,"0"0"50"-15,0 0-42 16,0 0-33-16,0 0 45 15,0 0 13-15,-9-11-6 16,26-6 1-16,7-10-54 16,9-6-2-16,4-5 0 15,1-6 6-15,-1-4-4 16,-3-1-2-16,-4 0-12 16,-5 8 10-16,-8 7-18 15,-9 12 3-15,-4 11 13 16,-4 6 4-16,0 5-13 15,0 0-18-15,0 5-26 0,-5 17 28 16,-8 11 26 0,-3 11 3-16,3 1-2 0,6-3 4 15,4-6 2-15,3-9-4 16,0-10 0-16,6-5-4 16,9-5 4-16,10-5 0 15,8-2 24-15,9-8-19 16,1-11 19-16,-1-5-24 15,-2-2 0-15,-10 2-16 16,-12 7 14-16,-8 7-7 16,-7 5 6-16,-3 5-11 15,0 0 10-15,0 0-39 16,-1 0 14-16,-11 14 14 16,1 3 26-16,4 1-11 15,-2 2 0-15,6 3 6 0,3 1 1 16,0 1-7-16,0 1 2 15,10-2-1-15,7-4 6 16,1-6-7-16,-3-5 0 16,7-5 5-16,-1-4 14 15,0 0 2-15,4-13-18 16,-1-9 19-16,-2-6-20 16,-2-2-2-16,-2-4 0 15,-6 1-25-15,-2 4 24 16,-6 9-5-16,-2 8 6 15,-2 6-1-15,0 5 1 16,0 1-8-16,6 0 1 0,0 17-47 16,3 5 50-16,-2 4-4 15,1 3 8-15,-1 0-2 16,4-3 4-16,-1-2-2 16,1-4 0-16,0-5 3 15,2-5-10-15,-1-4 1 16,5-5 6-16,6-1 14 15,7 0-10-15,7-17-2 16,2-5-2-16,1-2-14 16,-3 0 9-16,-4 1-6 15,-2 9 11-15,-4 3-7 16,-6 3 7-16,-6 5-2 16,-6 2 0-16,0 1 4 0,-6 0-8 15,-3 2 6-15,0 14 0 16,0 2 4-16,0 6-2 15,0-2 0-15,-5 0 8 16,4-6-2-16,1-4-16 16,0-7 6-16,0-2 2 15,10-3 8-15,15 0-6 16,10-20 1-16,4-1 1 16,0-2-4-16,-2 0-14 15,-8 2 0-15,0 1 6 16,-8 2-14-16,-3 4-14 15,-9 4 6-15,-6 7 24 16,-3 3-2-16,0 0-2 0,0 3 10 16,-7 11 0-16,2 6 5 15,0 0-5-15,5-1 0 16,0 0-3-16,0-4 8 16,14-1 0-16,0-2-5 15,0-8-13-15,-8-4-63 16,-6-1-507-16</inkml:trace>
  <inkml:trace contextRef="#ctx0" brushRef="#br1" timeOffset="1.86571E6">17707 1322 727 0,'0'0'0'16,"86"0"-416"-16</inkml:trace>
  <inkml:trace contextRef="#ctx0" brushRef="#br1" timeOffset="1.86647E6">18972 1294 132 0,'0'0'585'0,"0"0"-585"16,-99 31-8-16,63-7 8 15,8 3 22-15,6 5-9 16,13-2 23-16,4-3-27 16,5-3-7-16,0-7 34 15,9-3-27-15,11-8 28 16,-1-6-28-16,8 0-3 15,1-3 11-15,-1-16-17 16,-2-1-31-16,-8-1-1 16,-11 2-29-16,-6 0 16 15,0 5-6-15,-9 3 30 16,-3 2 8-16,1 9 17 0,4 0-4 16,3 0 0-16,4 7-11 15,0 0 11-15,7-4 5 16,14-2 35-16,12-1-21 15,7-9 2-15,3-15-21 16,3-3 16-16,-4-3-16 16,-4-4 0-16,-5 1 2 15,-7 2 1-15,-11 6 1 16,-7 6-4-16,-8 10 0 16,0 8 43-16,-15 1-32 15,-8 4-11-15,-5 17 1 16,-2 11 1-16,3 11 5 15,5 7-3-15,7 7 1 0,5 0 12 16,8-7-17-16,2-8 2 16,0-6-3-16,3-9 4 15,10-6 8-15,4-5-11 16,2-7 0-16,3-3 11 16,1-6 0-16,-3 0-8 15,-1 0-3-15,-8 0-4 16,-6 0 4-16,-3-3 0 15,-2-2 2-15,0-2-18 16,-12-3 16-16,-6 1-6 16,-2 1-7-16,1-1 26 15,7 3-12-15,3 1 17 16,6 2 8-16,3 1 9 0,0 2-35 16,5 0-9-1,20 0 3-15,14 0-11 0,8 0-20 16,7 0-112-16,-7 0-443 15</inkml:trace>
  <inkml:trace contextRef="#ctx0" brushRef="#br1" timeOffset="1.86703E6">20058 1284 749 0,'0'0'8'0,"0"0"-8"15,0 0 73 1,0 0-44-16,0 0 10 16,0 0 33-16,-20-60-44 0,16 60-16 15,-2 0-12 1,-5 14 3-16,2 7-12 0,1 5 9 15,6 2-17-15,2 3 10 16,13-2 8-16,20-2-2 16,14-3 1-16,9-6 0 15,-1-2-7-15,-11-7 7 16,-16-1-2-16,-15-3-5 16,-13 2 3-16,0 6 4 15,-22 5 8-15,-20 7 22 16,-12 2 24-16,4-7-54 15,12-4 3-15,18-9 2 0,12-7-5 16,8 0-23 0,11 0-84-16,30 0-36 0,22-12 132 15,8-8-171-15,2 1-412 16</inkml:trace>
  <inkml:trace contextRef="#ctx0" brushRef="#br1" timeOffset="1.86785E6">20475 1520 636 0,'0'0'121'15,"0"0"-84"-15,-88 6 4 16,60 6 31-16,4 0-20 16,9 0-21-16,9 0-30 15,6 1-1-15,0 1 0 0,20-5 3 16,14-1-1-16,8-2-4 16,-2-6 1-16,-4 0-12 15,-9-1 5-15,-11-9-25 16,-10-5 33-16,-6-2-18 15,0-2 15-15,-6 0-6 16,-13 4-9-16,-1 5 18 16,7 4 8-16,2 5-8 15,4 1-8-15,4 0 5 16,3 10-10-16,0 4 11 16,0 3-3-16,12 0 5 15,6 0-7-15,6-5 6 16,2 0-3-16,-1-5 1 0,-1-6-10 15,-4-1 11 1,-2 0-20-16,-5-5 22 0,-1-10 5 16,-1 1 2-1,-2-6-7-15,1-1 16 0,-1 1-14 16,0-1-4-16,4 3-3 16,1 4-7-16,2 4-4 15,2 3 2-15,0 2-16 16,3 1 19-16,-5 1 11 15,2 0 0-15,-3 3 0 16,-3 0-1-16,-7 0-13 16,0 10 17-16,-5 4-3 15,0 2 18-15,0 1-11 16,0 2 5-16,0-3-12 16,0-1 0-16,0 0 3 0,10-2-1 15,4-2-2-15,1-6 10 16,5-4 6-16,-1-1 7 15,2 0-23-15,-2-1 1 16,-4-12 13-16,2-4-10 16,-4-3-4-16,2-5 12 15,0-5 3-15,3-6 0 16,0-12-15-16,1-5 3 16,-1-3-11-16,-1 3 8 15,-6 9 0-15,-3 15 0 16,-5 12 2-16,-3 10 76 15,0 7-39-15,0 0-36 0,0 7-3 16,-9 20-7 0,-11 12 7-16,1 10 3 0,7 3 2 15,6-1-10-15,6-6 5 16,0-10 0-16,5-9-3 16,8-14 3-16,6-7 0 15,5-5 12-15,8-2-12 16,2-17-5-16,-4-10-134 15,-10-8-189-15</inkml:trace>
  <inkml:trace contextRef="#ctx0" brushRef="#br1" timeOffset="1.86798E6">21194 1356 680 0,'0'0'99'0,"0"0"-99"15,0 0-8-15,0 0 5 16,0 0 3-16,79 17-81 15,-55-17-212-15</inkml:trace>
  <inkml:trace contextRef="#ctx0" brushRef="#br1" timeOffset="1.86835E6">21812 1451 489 0,'0'0'208'0,"0"0"-208"15,0 0-4-15,0 0 1 16,30 84 6-16,-13-52 37 15,0 9 7-15,-8 7 2 16,-5 13 2-16,-4 5 0 16,-21 6-16-16,-19-5-7 15,-14-6-27-15,-11-8 34 16,-20-7-32-16,-21-9 5 16,-21-4 10-16,-28-8-13 0,-11-9-4 15,-2-10-2-15,10-6-51 16,19-1 2-16,12-25-159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9-19T03:45:56.775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2898 5668 392 0,'0'0'115'0,"0"0"-67"0,0 0-38 16,0 0-10-16,0 0 23 15,0 0 12-15,0 0 9 16,2 0-17-16,-2 0-7 15,0 0 7-15,1 0-16 16,-1 0-1-16,2 0-10 16,-2 0 1-16,0 0-2 15,0 0 1-15,0 0 0 16,6 0-9-16,6 0 12 16,4 0-3-16,11 0 0 15,9 0 0-15,7 0 5 0,5 0 3 16,13 0-8-16,5 0 15 15,9-2-15-15,3-1 0 16,1 1 0-16,2 0 8 16,-2 2-15-16,3-2 7 15,3 2-7-15,-7 0 6 16,2 0-14-16,-6 0 7 16,3 0 4-16,6 0 3 15,2 0-8-15,2 0 9 16,1 3 0-16,6-2 24 15,4 1-11-15,0 1 11 16,6-1-14-16,3 3-1 16,2 0 16-16,0 0-18 0,-2 2-4 15,-1-2 24 1,0-1-23-16,1-1 1 0,4-1-5 16,-1-2 0-16,5 0 3 15,-2 0-1-15,5 0-2 16,4 0 14-16,2 0-9 15,3 0 21-15,3 0-11 16,-1 0-2-16,-2 0 9 16,3 0-16-16,-3 0 0 15,4 0 6-15,3 0-11 16,6 0 8-16,1-4-9 16,5-1 0-16,-1 0-4 15,-2-5 4-15,-1 5 0 16,-2-2-2-16,-4 2 8 0,-1 3-6 15,0 0 0 1,-6-3 8-16,1 2-15 0,-6 1 7 16,-5-1-6-16,-5 1-5 15,-3 2-40-15,-3 0-29 16,-8 0-35-16,-6 0-94 16,-9 0-321-16</inkml:trace>
  <inkml:trace contextRef="#ctx0" brushRef="#br0" timeOffset="3419.5087">12107 5971 472 0,'0'0'35'0,"0"0"30"15,0 0 5-15,0 0-24 16,0 0-27-16,0 0 12 16,0 0-4-16,-16-24 27 15,16 23-16-15,0 1-32 16,0 0 10-16,0 0-16 15,3 0-7-15,21 0 1 16,15 0 12-16,17 0 31 16,14 0-4-16,14 0-29 15,13-2 22-15,9-3-21 16,6 0-5-16,4 3 4 16,3-3 1-16,2-5-5 0,1 1 0 15,-1-1 11-15,-6-2-26 16,-9 1 20-16,-4 3-5 15,-4-2 11-15,-9 3-7 16,-8 2-4-16,-13 2 0 16,-17 2 2-16,-15-1 3 15,-18 2-5-15,-10 0-5 16,-7 0-5-16,-1 0 20 16,0 0-5-16,0 0-5 15,0 0-23-15,0-3-24 16,-9 0-70-16,-12-2-106 15,-3-1-21-15</inkml:trace>
  <inkml:trace contextRef="#ctx0" brushRef="#br0" timeOffset="3605.8132">13724 5891 556 0,'0'0'184'0,"0"0"-114"15,0 0-50-15,93-7-14 16,-26 0-6-16,13-1-1 16,9-1-1-16,3-1-38 15,5 1-37-15,-5-4-66 0,-10-4-430 16</inkml:trace>
  <inkml:trace contextRef="#ctx0" brushRef="#br0" timeOffset="4607.6181">15074 2387 685 0,'0'0'0'15,"0"0"-7"-15,16 121 2 16,-8-45 10-16,0 8 34 16,-5 7 8-16,0-3-42 15,0-4 44-15,1-9-37 16,2-17-2-16,3-16-7 15,-2-16 7-15,0-12-15 0,-2-8 5 16,-3-4 0-16,-1-2 9 16,1-9-9-16,0-23-27 15,3-12-77-15,-5-13-167 16,0-14-36-16</inkml:trace>
  <inkml:trace contextRef="#ctx0" brushRef="#br0" timeOffset="6161.7063">15041 2451 629 0,'0'0'77'15,"0"0"-34"-15,0 0-43 0,0 0 0 16,0 0-5-16,0 0 5 16,78-9 50-16,-11 4-36 15,22-4 18-15,25-2-24 16,22 0-1-16,19-1-3 15,16 2-4-15,10 3 0 16,8 3-5-16,4 3 5 16,8 1 0-16,6 0-10 15,-3 1-8-15,1 6 14 16,-1 2-8-16,-5 4 5 16,1-1-1-16,-6 2-20 15,-11-1 21-15,-13-2-3 16,-22 1 5-16,-22-1-3 15,-15-7 8-15,-17 1 0 16,-12-5 8-16,-6 0-5 0,-9 0-2 16,-7-13 18-16,0 1-2 15,-1 0 11-15,-1 3-28 16,-4 1 0-16,-8-1 17 16,-4 4-12-16,-9 0-5 15,-3 3 10-15,-4-1-2 16,-3 1 9-16,4 1-17 15,1-3 5-15,5-3 39 16,7 1-32-16,2 0-2 0,-1-4-8 16,4 4 7-1,-4 2 7-15,-2-1-7 0,-3 2-4 16,-5 2 3 0,-6 1-6-16,-7 0-2 0,-6 0 0 15,-2 0 0-15,-2 0-8 16,1 4 8-16,2 5 0 15,5 7-2-15,3 8 2 16,3 7 0-16,-2 13-7 16,3 7 17-16,-3 3-10 15,-1 0 0-15,-2 0 0 16,-8 1 5-16,-3-2-5 16,-5 3 0-16,-1-5-10 15,0-3 23-15,0-5-20 16,0-3 7-16,-1-5 0 15,-5-5-5-15,0-6 5 16,-2-5 0-16,-1-3-2 0,0-5 3 16,-6-2-15-16,-10-3-1 15,-17 2-3-15,-16-4 4 16,-20-2 11-16,-19-2-25 16,-14 0-3-16,-15 0-2 15,-11-6 21-15,-8-5 8 16,-11 4 4-16,-11-2-5 15,-11 3 5-15,-10 3-3 16,-12 2-2-16,-4 1 10 16,-14 0 39-16,-4 12-40 15,-8 9-4-15,-1-1 18 16,7 2-18-16,12-1 0 0,17-2 0 16,18-2 9-16,22-2-2 15,19-2-7-15,15-2 0 16,17 0 14-16,11-2-14 15,12-2 0-15,10 0 5 16,10 0 3-16,14-1 19 16,11-3-27-16,14-2 6 15,11-1 14-15,9 0-18 16,2 0 9-16,0 0-11 16,0 0 7-16,0 3 16 15,0-3-23-15,0 3 0 16,0-3 5-16,0 0-3 15,0 0-4-15,0 0 1 16,0 0 1-16,0 1 4 0,0-1-4 16,0 0 0-16,-1 0 13 15,-1 0-8-15,1 0 33 16,-4 0-26-16,-2 0-7 16,-8 0 24-16,-5 0-29 15,-8 0 0-15,-5 0-1 16,-4-7 9-16,1-2-2 15,0-3-4-15,2-3 5 16,0 1 4-16,4-1-11 16,0 0 0-16,2 0 21 15,1 1-17-15,-3 1-2 0,3 0-2 16,0 2 0-16,-2 0-5 16,2 1 5-16,3 1 0 15,-3 2-12-15,2 1 30 16,4 2-24-16,1-1 6 15,1 2 0-15,8 1-9 16,3 0 13-16,5 2-4 16,1 0 0-16,2 0 7 15,0 0-18-15,0 0-1 16,0 0 12-16,0 0-21 16,0 0 21-16,0 0-7 15,0 0 3-15,0 0-26 16,0 0 18-16,0 0-19 15,0 0 29-15,0 0-18 16,0 0 20-16,0 0 0 0,0 0-3 16,0 0 12-16,0 0-8 15,0 0-1-15,0 0 0 16,0-1-21-16,0-5 17 16,0-4 2-16,0-8-64 15,0-2-50-15,-1-3 35 16,-5-1-34-16,-3 0-178 15</inkml:trace>
  <inkml:trace contextRef="#ctx0" brushRef="#br0" timeOffset="9041.3795">15626 2431 642 0,'0'0'80'0,"0"0"-1"15,0 0-58-15,0 0 11 16,0 0 36-16,0 0-43 15,0 0-9-15,-16-10-16 16,16 50-6-16,0 24-1 16,0 16 8-16,3 9-1 15,0 1 16-15,0-4-12 16,3-6-2-16,0-7-2 16,4-9 7-16,-3-13-18 15,3-10 11-15,0-15-81 16,0-12-15-16,1-14-87 0,-1-14-117 15</inkml:trace>
  <inkml:trace contextRef="#ctx0" brushRef="#br0" timeOffset="9320.3622">15976 2518 767 0,'0'0'19'16,"0"0"61"-16,0 0-80 16,0 0-11-16,0 0 8 0,0 0-15 15,26 94 18-15,-11-24 45 16,3 12-44-16,-5 4 61 16,0 2-61-16,-2-6-1 15,-3-11 8-15,-2-11-6 16,-1-11-4-16,0-14-2 15,2-11-50-15,2-11 11 16,5-13-93-16,1-12-46 16</inkml:trace>
  <inkml:trace contextRef="#ctx0" brushRef="#br0" timeOffset="9586.6672">16544 2576 296 0,'0'0'490'0,"0"0"-430"0,0 0-35 15,0 0-25-15,0 0 0 16,0 0 4-16,0 84 1 16,0-34 46-16,10 9-14 15,0 5-30-15,5 5 15 16,-1 1-22-16,-2-5 0 15,1-6 6-15,-1-7-6 16,1-9-30-16,1-13-53 16,5-12-42-16,6-16-55 15</inkml:trace>
  <inkml:trace contextRef="#ctx0" brushRef="#br0" timeOffset="9844.7949">17377 2542 925 0,'0'0'49'0,"0"0"-49"16,0 0-67-16,28 92 66 16,-23-46-11-16,-2 9 18 15,0 4-6-15,-1 3 29 16,1 1-27-16,-2-2 33 0,1-4-35 15,0-7 0 1,1-10-5-16,3-8-9 0,0-11-33 16,5-8-62-16,4-13-82 15,0-5-271-15</inkml:trace>
  <inkml:trace contextRef="#ctx0" brushRef="#br0" timeOffset="10046.7191">17965 2651 703 0,'0'0'4'0,"0"0"22"15,0 0-9 1,5 109-17-16,-5-60 11 0,0 1-3 16,0-4 0-16,0-5-8 15,0-7 0-15,0-8-22 16,0-6-3-16,16-13-82 15,4-7-169-15</inkml:trace>
  <inkml:trace contextRef="#ctx0" brushRef="#br0" timeOffset="10242.8164">18596 2584 696 0,'0'0'44'0,"0"0"-40"0,10 103-4 16,-3-52 0-16,-3-4 3 16,2-2-8-16,0-4 5 15,1-7-2-15,5-5-16 16,-3-13-124-16,0-11-279 16</inkml:trace>
  <inkml:trace contextRef="#ctx0" brushRef="#br0" timeOffset="10393.6076">19145 2803 795 0,'0'0'0'0,"0"0"-18"0,0 105-21 15,7-68-190-15</inkml:trace>
  <inkml:trace contextRef="#ctx0" brushRef="#br0" timeOffset="13867.5843">12100 5830 48 0,'0'0'30'0,"0"0"-29"0,0 0-1 15,0 0 41-15,0 0-27 16,0 0 100-16,0 0-114 15,-88-12-22-15,73 12-48 16,-1 0 69-16,-5 3-12 16,3 4 13-16,0 1-13 15,1-2 7-15,1 4-8 16,1-2 6-16,-3 1-33 16</inkml:trace>
  <inkml:trace contextRef="#ctx0" brushRef="#br0" timeOffset="14367.4554">11602 5925 370 0,'0'0'58'16,"0"0"9"-16,0 0-62 15,0 0-5-15,0 0 25 0,0 0 3 16,1 0 46-16,1 0-35 15,-1 0-21-15,7 0 6 16,6 0-23-16,12-5-1 16,13 2 33-16,12-2-31 15,10 1 47-15,10 1-46 16,4 1-3-16,5-3 30 16,1 2-30-16,5-1 0 15,-1-3 13-15,-1-2-4 16,-2-2-6-16,0 0-3 0,-1 0 0 15,-7-1 14 1,-5 4-14-16,-15 2 0 0,-10-1-14 16,-9 4 32-16,-10 2-45 15,-12 1 9-15,-4 0-79 16,-9 0-24-16,0 0-189 16</inkml:trace>
  <inkml:trace contextRef="#ctx0" brushRef="#br0" timeOffset="14818.8296">11691 6031 424 0,'0'0'75'16,"0"0"-75"-16,0 0 30 15,0 0 33-15,109 12-23 16,-54-5 3-16,7-4-8 15,11 1-15-15,7-1 17 0,5-1 1 16,2-1-23-16,-1 1 20 16,1-2-35-16,4 0 0 15,-2 0 11-15,1 0-8 16,-7 0-3-16,-7-6-5 16,-10-3 5-16,-5 1 2 15,-3-3-2-15,-8 0 0 16,-7-2 0-16,-14 4-18 15,-10 3 3-15,-15 6-54 16,-4 0-35-16,-17-2-96 16</inkml:trace>
  <inkml:trace contextRef="#ctx0" brushRef="#br0" timeOffset="15161.8235">11887 6055 390 0,'0'0'68'0,"0"0"46"16,108-10-66-16,-50 8-26 16,7 1 35-16,8 1-35 15,6 0 9-15,5 0-10 16,7 0-18-16,4 0 5 16,9 0-4-16,1-1-4 15,2-6 0-15,-2-3-59 16,-4-3-4-16,-7-1-144 15</inkml:trace>
  <inkml:trace contextRef="#ctx0" brushRef="#br0" timeOffset="18908.0517">12021 5946 379 0,'0'0'71'0,"0"0"20"16,0 0-28-16,0 0-10 15,0 0-26-15,0 0 43 16,0 0-49-16,-9-26 18 15,9 23 2-15,0-2-34 16,0 1-1-16,9-4-6 16,13-1 0-16,8-4-9 15,4 2 9-15,5 0 0 16,1 0-6-16,4 4-11 16,-1-3-6-16,-6 1-12 15,-4 3-48-15,-9-1 50 16,-10 5-142-16,-13-3-134 0</inkml:trace>
  <inkml:trace contextRef="#ctx0" brushRef="#br0" timeOffset="19090.441">12073 5911 582 0,'0'0'19'16,"0"0"-12"-16,0 0-14 15,113-20 16-15,-62 3-22 16,0-1-35-16,1 0-52 16,-1 1 70-16,-3 0-70 0,-1-3-128 15</inkml:trace>
  <inkml:trace contextRef="#ctx0" brushRef="#br0" timeOffset="20353.9663">16188 5884 673 0,'0'0'125'0,"0"0"-70"16,0 0-51-16,0 0 0 15,0 0 16-15,0 0-29 16,0 0 9-16,61 23 0 16,-20-10 49-16,6 1-43 15,4-1-6-15,0-1 6 16,-2-1 4-16,-4-3-10 15,-1-8 0-15,-3 0 0 16,1 0-15-16,-1-12 15 16,-6-8-50-16,-7-2-24 15,-14-4-50-15,-14-3-108 16,-2 1-113-16</inkml:trace>
  <inkml:trace contextRef="#ctx0" brushRef="#br0" timeOffset="20618.7884">16511 5700 287 0,'0'0'122'0,"0"0"-2"0,0 0 25 16,0 0-97-16,0 0-2 16,0 0-34-16,-2-47 1 15,42 43-26-15,6 4 12 16,5 0 1-16,4 0-2 16,-2 14 2-16,-3 3 0 15,-8 7-9-15,-8 2 21 16,-12 4-21-16,-11 6 9 15,-9 3 0-15,-2 1 47 16,-10-1-32-16,-10-4 6 16,-1-6 0-16,0-3-15 0,6-2-1 15,2-4-5 1,10-1-64-16,3-7-36 0,0-5-203 16</inkml:trace>
  <inkml:trace contextRef="#ctx0" brushRef="#br0" timeOffset="24300.5998">15214 4495 262 0,'0'0'398'16,"0"0"-352"-16,0 0-30 15,0 0-16-15,0 0-1 16,0 0-3-16,0 0 8 16,100-6 36-16,-31-5 28 15,19-3-40-15,11 0 14 16,11 1-38-16,2 4-2 0,4 3 28 15,-4 4-24 1,3 2-6-16,2 0 16 0,1 0-9 16,3 11-13-16,-2 4 6 15,-5 2 0-15,-5 1-4 16,-8-1 4-16,-11 0 0 16,-17-1-2-16,-14-2 12 15,-14-2-14-15,-13-2 4 16,-10-3-43-16,-10-4-3 15,-12-3-90-15,0 0-142 0</inkml:trace>
  <inkml:trace contextRef="#ctx0" brushRef="#br0" timeOffset="24601.5527">16622 4353 765 0,'0'0'121'0,"0"0"-108"16,0 0-13-16,84-51-2 16,-32 42-12-16,4 5 14 15,6 4 8-15,6 0-8 16,3 7 0-16,-4 10-1 16,-4 11 11-16,-8 4-7 15,-11 6-1-15,-10 2-2 0,-12 6 23 16,-12 0-13-16,-10 4-3 15,0 5 10-15,-22 0-12 16,-8 0 9-16,3-4-14 16,3-7-14-16,14-6-18 15,10-7-94-15,4-11-62 16</inkml:trace>
  <inkml:trace contextRef="#ctx0" brushRef="#br0" timeOffset="25311.7953">18274 4870 680 0,'0'0'62'0,"0"0"-40"16,0 0 7-16,0 0-17 16,0 0 4-16,0 0 55 15,7 53-10-15,13-67-11 16,13-14 9-16,5-15-52 15,2-12 20-15,-2-4-27 16,-6 1 2-16,-5 9 4 16,-9 14-6-16,-7 16 0 0,-7 12-7 15,-4 7 6-15,0 0-6 16,0 7-17-16,0 12 24 16,3 0-9-16,4 0 9 15,1-6 0-15,0-1-1 16,2-5 13-16,5-5-15 15,4-2 3-15,7 0 0 16,4-12 22-16,1-6-21 16,-7 1-1-16,-7 6 0 15,-9 8 4-15,-6 3-9 16,-2 0 5-16,0 30-16 16,0 15 2-16,-13 9 26 0,-4 4-12 15,1-4 0-15,8-10 11 16,8-8-33-16,0-10-4 15,19-13-121-15,16-13-22 16,9-4-410-16</inkml:trace>
  <inkml:trace contextRef="#ctx0" brushRef="#br0" timeOffset="25802.1548">18938 4920 62 0,'0'0'626'15,"0"0"-565"-15,-81 54-19 16,71-39-41-16,7-1 45 0,3-4-41 16,10-1 3-16,15-3 16 15,11-6-1-15,3 0-14 16,1-3 9-16,-5-13-11 16,-7-1-6-16,-10-1-1 15,-11 3 0-15,-7-2 15 16,0 3-7-16,-11 2 8 15,-12 2 6-15,-4 6-10 16,-3 4-6-16,3 0-6 16,5 0 5-16,4 0 4 15,12 7-9-15,3 0-17 16,3 0 15-16,7 2-13 16,19-2 15-16,10-6 0 15,7-1 2-15,5 0-6 0,1-15 4 16,-1-6 0-1,-9-2-1-15,-7-3-9 16,-10-2 10-16,-7 3 0 0,-10-2 6 16,-5 1 10-16,-5 1 0 15,-17 1-9-15,-6 3 9 16,-2 7-10-16,0 3 5 16,5 6-8-16,8 4 6 15,9-1-17-15,6 2 8 16,2 0-101-16,12 0-122 15,19 0 66-15,11 0-307 16</inkml:trace>
  <inkml:trace contextRef="#ctx0" brushRef="#br0" timeOffset="26032.5915">19542 4720 694 0,'0'0'95'16,"0"0"-19"-16,0 0-42 15,-105 48 56-15,80-28-51 16,4 1-24-16,9 1 14 16,6 2-29-16,6 2-3 15,0-3-2-15,6-4 10 16,15-2-8-16,5-7 3 16,12-4 0-16,4-6 6 0,9 0-6 15,-1-5-53 1,-2-7-97-16,-14-2-285 0</inkml:trace>
  <inkml:trace contextRef="#ctx0" brushRef="#br0" timeOffset="27698.6547">20074 4953 574 0,'0'0'47'15,"0"0"12"-15,0 0-45 0,0 0 30 16,0 0 55-16,0 0-1 15,67 30 35-15,-31-54-89 16,7-7-29-16,0-8-5 16,-2-3-3-16,-7-6 4 15,-4-2-11-15,-8-6 2 16,-2 0 10-16,-7 3-12 16,-7 2 0-16,0 6 1 15,-6 8 9-15,0 11-6 16,0 9-4-16,0 9 5 15,0 6-11-15,0 2 6 0,0 0-14 16,0 2 3 0,0 20-24-16,0 12 35 0,0 8 0 15,0 10 0-15,0 2 2 16,0 2-2-16,0 1 0 16,-4-5 0-16,1-7 4 15,0-9-3-15,1-6-1 16,-1-12 0-16,2-8 6 15,1-5-6-15,0-5-3 16,0 0 2-16,7-10 1 16,15-15 0-16,10-8-31 15,5 1-62-15,-1 10 25 16,-12 13-11-16,-5 9 65 16,-5 7 3-16,-1 18 8 0,-1 5-1 15,0 1 4-15,-2-4 0 16,2-6-9-16,4-8 9 15,0-7 0-15,3-3 4 16,0-3 10-16,-1-5 1 16,5-13-15-16,-1-5 0 15,-1-2 0-15,-5 1-1 16,-7 5-15-16,-6 5 16 16,-3 7 0-16,0 7 8 15,-4 0-8-15,-16 23 2 16,-2 7-2-16,1-1 0 15,9 1 0-15,7-3-4 16,5-5 10-16,0-4-8 16,9-2 2-16,14-8 0 15,5-4 5-15,9-4 3 0,5 0-8 16,4-12 0-16,-2-4-6 16,-5 0 5-16,-8 0-18 15,-9 4 19-15,-10 6 1 16,-9 4 3-16,-3 2-3 15,-2 0 11-15,-20 8-8 16,-5 9 32-16,-3 4-35 16,4-1 6-16,5 2 19 15,11-1-26-15,5 0-4 16,5-3 4-16,0-1-1 16,6-1-4-16,12-3 5 15,0-6 0-15,6-7 0 0,-1 0 0 16,-3 0 0-16,-6-6-3 15,-3-8-21-15,-8-2 18 16,-3-1-8-16,0-1-41 16,-1 2 44-16,-12 4-35 15,0 2 27-15,0 6 11 16,1 4-9-16,6 0 6 16,-1 0 11-16,7 4-11 15,0 9 1-15,0-4-13 16,17 0 23-16,3-5 0 15,2-4 0-15,5 0-12 16,-2 0 12-16,-1-11 0 16,-6-5-8-16,0-4 21 0,-6-1-5 15,0-1 46-15,-6-3-36 16,1 1 41-16,-2 2-44 16,1 1 3-16,-5 4 34 15,-1 7-43-15,0 5 19 16,0 5-24-16,0 5 6 15,0 21-20-15,2 7 1 16,2 10 9-16,-1 0 4 16,-1-1-4-16,1-6-16 15,-3-7 13-15,0-10 0 16,0-7-14-16,0-9 17 16,0-3 0-16,0-7 1 0,0-20-1 15,0-12-94-15,0-6 30 16,0-5 36-16,0-6 28 15,0 2 9-15,7 2 4 16,8 9 25-16,0 10-19 16,4 13 0-16,-3 8-8 15,0 5-11-15,3 7 8 16,-1 0-8-16,4 14 0 16,-1 14 1-16,-3 8 8 15,-5 3 14-15,-7 3-16 16,-6-2 0-16,0-3 15 15,-17-3-22-15,-8-4 0 16,-4-3-1-16,-1-4-58 16,3-9-114-16</inkml:trace>
  <inkml:trace contextRef="#ctx0" brushRef="#br0" timeOffset="30183.3126">12419 4468 449 0,'0'0'188'0,"0"0"-110"16,0 0-78-16,0 0 0 0,0 0 33 16,0 0-31-1,0 0 3-15,0 0-10 0,0 0 17 16,3 2-36-16,4-1-28 15,3-1-55-15,4 0-269 16</inkml:trace>
  <inkml:trace contextRef="#ctx0" brushRef="#br0" timeOffset="31488.9252">19315 5550 653 0,'0'0'58'15,"0"0"-51"-15,0 0-7 0,0 0-8 16,0 0 8-16,0 0 0 16,10 71 38-16,-1-43-28 15,3 3 34-15,2 2 10 16,-3 4-42-16,0 1 14 15,-2 2-13-15,-4-2-11 16,5-6 11-16,-4-5-13 16,-2-7 0-16,2-4-1 15,-3-6-21-15,3-3-35 16,-6-7-83-16,0 0-158 16</inkml:trace>
  <inkml:trace contextRef="#ctx0" brushRef="#br0" timeOffset="31834.7618">19205 5816 648 0,'0'0'67'16,"0"0"-67"-16,0 0 10 15,0 0-10-15,0 0 55 16,56 84-9-16,-45-48-17 16,0 3-3-16,-3-2 11 15,1-1 12-15,1-7-49 16,2-7 5-16,3-5 3 0,4-5-3 16,4-8 3-16,2-4 20 15,5 0-17-15,3-16 29 16,4-10-40-16,-2-2 3 15,-3-1-10-15,-6 0 3 16,-1 5-46-16,-7 5-48 16,-3 5-81-16,-8 6-144 15</inkml:trace>
  <inkml:trace contextRef="#ctx0" brushRef="#br0" timeOffset="32884.6696">18649 6770 292 0,'0'0'329'0,"0"0"-318"15,0 0 3-15,0 0-1 16,0 0 57-16,0 0 22 16,20 16-5-16,2-22-9 15,5-14-54-15,3-2-8 16,0-3-16-16,-5 3 11 0,-4 1-11 16,-8 4 0-16,-6 4 0 15,-7 8 16-15,0 4-15 16,0 1-2-16,-5 2-26 15,-10 15 4-15,-1 4 10 16,4 1 13-16,4 0-3 16,8-3-3-16,0-6-1 15,2-3 7-15,12-4 0 16,6-6 10-16,7 0-8 16,10-2-2-16,3-13 0 0,1-5 5 15,-1-2-5 1,-6-1-1-16,-6 1-2 0,-2 1 3 15,-10 4 3-15,-2 0-3 16,-7 7 0-16,-4 0 19 16,-3 4-3-16,0 3 15 15,0 3-17-15,0 0-8 16,0 0 2-16,0 0-8 16,-2 12-11-16,-5 9 2 15,-6 6 18-15,5 2-10 16,-1 3 1-16,-1 2 0 15,1 0-1-15,0-2 1 16,2-2 0-16,4-3-2 16,1-5 11-16,2-8-14 15,0-3 5-15,0-10 0 0,12-1-27 16,6-4 27-16,4-18-51 16,-1-10-80-16,-7-7-279 15</inkml:trace>
  <inkml:trace contextRef="#ctx0" brushRef="#br0" timeOffset="33036.0326">18841 6578 585 0,'0'0'84'0,"0"0"-22"16,0 0-60-16,0 0-2 15,0 0-4-15,0 0-4 0,97 10-41 16,-42-10-219-16</inkml:trace>
  <inkml:trace contextRef="#ctx0" brushRef="#br0" timeOffset="35436.2248">19592 6866 692 0,'0'0'71'0,"0"0"-30"15,0 0-35-15,0 0 66 0,0 0 3 16,0 0-60-16,61-61 15 15,-35 38-30-15,-4-2 1 16,1-4 8-16,-4 0-3 16,-6 1-6-16,1 0 0 15,-7 0 12-15,-5 1-16 16,-2 3 4-16,0 3 0 16,0 6 1-16,-2 4 10 15,1 7-11-15,-1 4 0 16,2 0 4-16,-1 0-9 15,1 0 5-15,-2 0-15 16,1 18 9-16,-2 4 6 16,-3 7 0-16,2 7-12 15,0 2 26-15,0 1-22 0,-1-1 13 16,2-4-5-16,0-7 20 16,2-6-15-16,1-4 0 15,0-10-5-15,0-2 13 16,0-5-21-16,0 0 8 15,0 0 0-15,0 0 33 16,13-15-26-16,5-2 0 16,1-4-7-16,-2 9-9 15,-4 4-5-15,-2 8-7 16,-1 0-19-16,-1 3 39 16,2 9-24-16,-2 5 20 0,-2-3-3 15,1-2 8 1,0-2 1-16,-3-4-1 0,-2-2 0 15,2-4 8-15,-1 0-4 16,2 0 4-16,4-3 16 16,4-8-21-16,1-2 23 15,-2-2-26-15,0-2 0 16,-1 4-6-16,-2-2 6 16,-2 3-1-16,-3 7-1 15,-4 2 4-15,-1 3-13 16,2 0 11-16,-2 0-25 15,0 0 16-15,0 0-34 16,0 12 35-16,0 4 5 16,0 0 3-16,0 1 9 15,0-3-9-15,0 1-2 16,0-5 2-16,1 0 0 0,10-3-3 16,4-5-5-16,3 0 16 15,5-2 9-15,4 0-17 16,6-5 0-16,0-7 0 15,-2 1 0-15,-4 0 0 16,-3 1 0-16,-6-1 12 16,-2 2-10-16,-2 1-2 15,-4 1-3-15,-4 2-8 16,-3 1 12-16,-3 3-1 16,0 1 0-16,0 0 2 15,-12 0-16-15,-10 8 1 16,-7 6 9-16,3 5-12 0,0 0 16 15,8 1 0-15,2 0-1 16,8-1-1-16,8-4-8 16,0-2 10-16,5-7-3 15,13-1-11-15,6-5 14 16,4 0-5-16,1-10 5 16,-4-8 0-16,-3-1-7 15,-7 0 7-15,-3 4 0 16,-6 4-5-16,-5 4 16 15,-1 4 19-15,0 3-10 16,0 0-20-16,0 4 7 16,-7 16-7-16,-8 6 0 0,3 6 11 15,-3 5-9 1,6-2-2-16,2-3 0 0,2-10 0 16,1-5-4-1,4-10 4-15,0-5 0 0,0-2-6 16,0 0 14-16,3-12-16 15,13-14-8-15,8-8-30 16,0 0 29-16,1 2-38 16,-1 6 39-16,-1 9 11 15,-3 7 10-15,-5 3-5 16,0 1 0-16,-4 3 0 16,-1 0-14-16,2-1 14 15,-4 1 0-15,6-4 22 16,-2-1 2-16,1-2-12 0,-1-2-12 15,-2 0 0 1,-1-2 3-16,-1-3 2 0,0-3-5 16,-3 1 16-16,-1 0-7 15,1 3-8-15,-1 7 12 16,-3 3-6-16,-1 4 35 16,0 2-36-16,0 0-10 15,0 16 4-15,0 7 0 16,0 5-2-16,0 0 2 15,0-3 0-15,-1-2 3 16,-5-5-3-16,2-4 0 0,1-4-3 16,1-3 11-1,2-4-8-15,0-1 0 0,0-2-35 16,0 0 23-16,2-7 7 16,15-5-12-16,1-2-7 15,0 4-26-15,-1 5 31 16,-3 2 12-16,-4 1 7 15,0 2-24-15,-3 0 24 16,1 0 0-16,-1 0-2 16,2 0 6-16,0 0 10 15,2 0 0-15,2 0-8 16,1-7 37-16,0-2-42 16,1-4 27-16,5 1-20 15,-4-5-1-15,3 0-4 16,-2-3-3-16,-2-1 1 0,-5 4 8 15,-1 0 8-15,-5 6 12 16,-2 6 0-16,0 2-27 16,-2 3 23-16,0 0-25 15,0 0 10-15,0 4-23 16,-2 13 13-16,-4 6-4 16,2 2 0-16,4 0 8 15,0-2-10-15,0-3 2 16,4-4-3-16,8-5 3 15,3-7-84-15,2-4-46 16,2 0-244-16</inkml:trace>
  <inkml:trace contextRef="#ctx0" brushRef="#br0" timeOffset="35584.9407">20841 6707 480 0,'0'0'208'0,"0"0"-164"16,0 0-44-16,0 0-17 16,0 0-28-16,95-28-152 15</inkml:trace>
  <inkml:trace contextRef="#ctx0" brushRef="#br0" timeOffset="36258.3425">21284 6624 659 0,'0'0'72'0,"0"0"-64"16,0 0 3-16,0 0-8 16,-17 87 66-16,13-52-25 15,1 2 2-15,0-3 6 16,0-5-47-16,3-3 30 16,-2-9-35-16,1-9 1 15,1-3 13-15,0-5-2 0,0 0-12 16,0-5 39-16,0-17-18 15,0-7 4-15,0-9-25 16,0-3-2-16,0-3 0 16,0-2-14-16,0 4 16 15,1 4-9-15,4 8 19 16,1 8-22-16,4 8 12 16,1 3-3-16,5 6-6 15,0 5 3-15,1 0-5 16,-1 0-1-16,-2 17 12 15,0 5-12-15,-7 2 12 16,-4 5 0-16,-3 0 5 16,-5 0-3-16,-16-3 6 0,2-4-5 15,-2-3 14 1,6-4-8-16,9-5-9 0,6-5-98 16,0-5-108-16,12 0-158 15</inkml:trace>
  <inkml:trace contextRef="#ctx0" brushRef="#br0" timeOffset="37346.6595">21464 6818 620 0,'0'0'99'16,"0"0"-55"-16,0 0-38 0,0 0 44 15,0 0-17-15,0 0-3 16,26 11 29-16,-7-11-59 15,0 0 5-15,1 0 5 16,-3-5-3-16,-1-6-8 16,-3-2 1-16,-6 1-8 15,-2-2-6-15,-4 2 14 16,1 0 0-16,0 2-1 16,-1 2 4-16,5 3-3 15,0 2 0-15,1 2-34 16,1 1 20-16,0 0-23 15,-2 0 20-15,-1 0 8 16,0 10 9-16,-3 2-1 16,0 2 1-16,1 1 0 15,0-3-4-15,1-1 4 0,1-3 0 16,1 0 0-16,3-6 7 16,4-2 0-16,4 0-7 15,1 0 0 1,2-1-4-16,0-8 6 0,-4 1-2 15,-2-3 1-15,-7 4 8 16,0-1-15-16,-4 3 6 16,-3 3 0-16,0 2 9 15,0 0-9-15,-1 0 0 16,-9 6-3-16,1 8 17 16,1 2-25-16,4-1 11 15,4 2 0-15,0 0-3 0,0-5 3 16,6 0 0-16,10-5 3 15,4-2 6-15,2-5-8 16,-1 0-1-16,7 0 0 16,-1-10 13-16,-2 3-13 15,1-2 0-15,-3 2 7 16,-6 4-6-16,-5 0 8 16,-6 2-9-16,-6 1 3 15,0 0-8-15,0 0 5 16,0 4 0-16,-5 8 0 15,-3 5 11-15,0 0-11 16,0 2 0-16,2-2 6 16,2-3-19-16,4 0 13 15,0-3-4-15,0-3 3 16,7-4-7-16,9-4 5 0,4 0-2 16,1 0-21-16,0-12-10 15,-2-1-40-15,-5-3 30 16,-2 2 30-16,-8 1-21 15,-4 3 31-15,0 1 2 16,-3 2 4-16,-13 2-4 16,-2 4 4-16,2 1 0 15,2 0 24-15,3 0-21 16,4 0 9-16,4 0-12 16,2 0 0-16,1 6-4 0,0-2 4 15,0 1 0 1,7 1 2-16,7-5 2 0,-1-1 8 15,5 0-12 1,-1 0 4-16,3-2-12 0,-1-10 8 16,0 0-25-16,-2-3 21 15,-1 1-19-15,-2 3 16 16,-6 1 7-16,-1 4 0 16,-4 4 28-16,-3 2-5 15,0 0 3-15,0 0 10 16,-1 7 20-16,-4 4 7 15,4 1-54-15,1 1 2 16,0-1-4-16,6-1-7 16,13-5 0-16,8-3-10 15,4-3-3-15,4 0-126 0</inkml:trace>
  <inkml:trace contextRef="#ctx0" brushRef="#br0" timeOffset="40018.1377">22689 6944 729 0,'0'0'85'0,"0"0"10"16,0 0-84-16,0 0 8 16,0 0 36-16,0 0-55 15,68-75 0-15,-42 55-1 16,-1-1 14-16,-5 3-16 15,-4 1 12-15,-7 6-9 16,-4 6 23-16,-5 2-23 16,0 3 9-16,0 0-9 15,0 3-7-15,-11 13 7 16,-4 6 0-16,2 4 0 16,3-2 1-16,6-3-1 15,4-3-12-15,0-2 11 16,0-5 2-16,11-3-15 0,5-5 14 15,3-3 0-15,5 0 12 16,1-4-10-16,1-10-2 16,-3-1 0-16,-4 1 16 15,-3-3-23-15,-10 4 15 16,3-3-8-16,-8 2 0 16,-1 0-2-16,0 0 2 15,0 1-8-15,-6 2 6 16,0 5-13-16,3 0 15 15,2 5 0-15,1 1 4 16,0 0-4-16,0 0-4 16,0 0-5-16,0 12 6 15,3 2-11-15,4 0 14 16,3-2 0-16,3 0-10 0,-3-4 10 16,7-4-103-16,-2-4-41 15,1 0-400-15</inkml:trace>
  <inkml:trace contextRef="#ctx0" brushRef="#br0" timeOffset="40159.7392">22878 6699 611 0,'0'0'4'16,"0"0"-4"-16,0 0-231 0</inkml:trace>
  <inkml:trace contextRef="#ctx0" brushRef="#br0" timeOffset="40779.22">23008 6909 448 0,'0'0'208'0,"0"0"-156"0,0 0-35 16,0 0-11-16,57-71 36 15,-46 55-12-15,-3-3-27 16,-2 2 26-16,-4 1-25 16,-2 0-4-16,0 4 12 15,0 3-7-15,-7 5 13 16,3 3 8-16,1 1-21 16,3 0-1-16,0 0-4 15,0 0-19-15,0 2 13 16,0 14 0-16,3 2-3 15,6 4 9-15,0 4 0 16,1-2 22-16,-1 1-21 16,-3-4-1-16,-1-3 19 0,-4-1-13 15,-1-5 6 1,0 0-12-16,0-5 2 0,0-2-6 16,0-2 4-16,0-3-55 15,3 0-8-15,12-9-58 16,7-13-249-16</inkml:trace>
  <inkml:trace contextRef="#ctx0" brushRef="#br0" timeOffset="41319.9645">23472 6909 686 0,'0'0'114'16,"0"0"-97"-16,0 0-17 0,67-85 45 16,-43 61-28-16,-2 1 9 15,1 3-25-15,-4 0 12 16,-7 7 14-16,-4 4-25 16,-8 7 4-16,0 2 22 15,0 0-15-15,0 0-4 16,0 5-9-16,-8 12 0 15,0 5-11-15,0 1 13 16,6 0-2-16,2-2 0 16,0-3 0-16,1-4-17 15,14-2 17-15,6-7 0 0,4-5 7 16,2 0-7-16,-1-1 0 16,1-12-1-16,-2 0 6 15,-6 2-10-15,-7 4 5 16,-6 0 0-16,-4 6 11 15,-2-1-10-15,0 2 48 16,0 0-11-16,0 0-35 16,-6 0 8-16,-5 3-11 15,-2 10 0-15,4 3 2 16,2 3-2-16,3 0-5 16,4-3 2-16,0 0 1 15,0-5-5-15,6-3 7 0,7-3 0 16,3-5-9-1,-1 0 7-15,0-6-62 0,-6-11-50 16,-9-4-87-16,0-1-145 16</inkml:trace>
  <inkml:trace contextRef="#ctx0" brushRef="#br0" timeOffset="41456.6187">23653 6784 554 0,'0'0'146'0,"0"0"-33"16,0 0-56-16,0 0-38 15,0 0 7-15,0 0-26 16,8 0 18-16,24 0-42 16,6-2 24-16,2-6-217 0</inkml:trace>
  <inkml:trace contextRef="#ctx0" brushRef="#br0" timeOffset="42272.835">24275 6686 143 0,'0'0'646'0,"0"0"-581"16,0 0-65-16,0 0-6 15,0 0 6-15,0 0 36 16,0 91 10-16,0-55 27 16,-5-3-62-16,-1-1 10 15,1-4 1-15,0-7-7 16,0-6 6-16,1-7-21 15,2-2 0-15,2-6 16 16,0 0-8-16,0 0 1 16,0-12 25-16,0-13-26 15,16-4-8-15,5 2-8 0,6 8 8 16,-2 9-28-16,-2 5 24 16,-7 5 2-16,-1 0-5 15,-6 0 14-15,-3 13-26 16,-3 0 19-16,-3 1 0 15,0 2-3-15,0-1 3 16,-10-1 0-16,-4 1 21 16,-2-2-18-16,2-2 5 15,1-7-8-15,7-2 0 16,6-2-15-16,0 0-12 16,0-1-33-16,12-13 36 15,9-1-8-15,0 6 28 0,-3 3-17 16,-5 3 21-16,-4 1-8 15,-4 2 8-15,-1 0 0 16,0 0 9-16,4 0-9 16,2 0 19-16,3 2-5 15,6-1-8-15,1-1 16 16,7 0-22-16,1-5 0 16,2-10-3-16,-4-2-28 15,-4 0-8-15,-4 4-21 16,-10 4 26-16,-5 8 32 15,-3 1 4-15,0 0 28 16,0 0-6-16,-9 7-23 0,-1 4 42 16,3 2-16-16,4-1-22 15,3-1 3-15,0 2-8 16,3-4 0-16,17 0-1 16,5-4-9-16,8-3 4 15,0 0-101-15,-7 0-266 16</inkml:trace>
  <inkml:trace contextRef="#ctx0" brushRef="#br0" timeOffset="44507.5995">19424 7761 375 0,'0'0'344'0,"0"0"-301"15,0 0-5-15,-3-90-35 16,13 76 36-16,-4 2 55 16,-1 7-45-16,-2 3 5 0,-3 2-28 15,0 0-16-15,0 0-20 16,1 11 3-16,2 11 7 16,-1 5 12-16,1-1-8 15,-2-1 5-15,5-5-3 16,0-6 6-16,1-2-7 15,2-5-5-15,5-5 0 16,5-2 10-16,11 0-8 16,9-5 3-16,-1-13-3 15,1-5 4-15,-9 2 0 16,-8 2-6-16,-9 5 0 16,-6 8 1-16,-7 1 9 15,0 3-11-15,0 2 1 16,0 0-13-16,0 0 0 0,0 2 13 15,-4 9 0 1,-1 5-16-16,4-1 15 0,1 2 0 16,0-3-2-16,0 1 3 15,7-4-4-15,6-1 4 16,-1-5 0-16,3-1-1 16,0-2 5-16,3-2-4 15,-5 0 0-15,2 0-2 16,-3-6-13-16,-3-1 15 15,0 0-12-15,-4-1-2 16,-4 0 1-16,-1-3 10 16,0 3-2-16,0-1 8 15,0 1-4-15,0-1 1 0,0 4 0 16,0 0-4-16,0 1 8 16,0 1-6-16,0 3 2 15,0-2 0-15,0 0-11 16,0 2 11-16,0 0 0 15,0 0 1-15,0 0-1 16,0 0-6-16,0 0 4 16,0 0 2-16,0 0-4 15,0 0 4-15,0 0 0 16,0 0 2-16,0-1 3 16,0-2 31-16,0-1-36 15,0 0 13-15,0 1-6 0,0 2-4 16,0-1-3-1,0 2 6-15,0 0 0 0,0 0-8 16,0 0 2-16,0 0 0 16,0 0-11-16,0 0 11 15,0 0-24-15,0 5 14 16,0 8 10-16,5 5-3 16,2 5-3-16,5 0 6 15,0-1 2-15,1 1-2 16,-2-2 0-16,1-1-2 15,-3-2 15-15,-2 0-16 16,-2-4 3-16,-5 3 0 16,0-3 1-16,0-4-1 0,0-5 0 15,0-1-8 1,0-3 8-16,0-1-4 0,0 0-16 16,0-5 20-16,4-15-19 15,9-2-3-15,-1-3 7 16,5 5 15-16,-4 3 5 15,-1 5-4-15,3 2-1 16,-4 3 0-16,3-3 22 16,3 0-18-16,3 1 2 15,6-1 4-15,2-3-9 16,1 1-1-16,-5-2 0 16,-2 3 3-16,-6 4 4 15,-8 3-7-15,-5 2 0 16,-3 2 4-16,0 0-4 15,0 0-3-15,-6 2-9 16,-9 11 11-16,0 4-8 0,0 0 9 16,6 2 0-16,5-2-5 15,4 0 3-15,0-5 2 16,0 2-6-16,8-4 4 16,11-2-13-16,3-6 20 15,8-2-5-15,4 0 9 16,2 0-9-16,0-10 7 15,-6-1-7-15,-6 1 0 16,-5 4-2-16,-9 2 2 16,-7 4-6-16,-3 0 1 15,0 0-22-15,0 0-2 0,-4 7 7 16,-6 7 22-16,0 1-4 16,2-2 4-16,7-1 0 15,1-2 0-15,0 1-3 16,0-6-5-16,9 1 6 15,11-5 4-15,5-1-6 16,1 0 4-16,5-6 0 16,-1-8-2-16,-5 0 11 15,-1-1-22-15,-8 2 3 16,-5 2 10-16,-7 7-10 16,-4 2 24-16,0 2-8 15,0 0 1-15,-13 6 9 0,-8 14-32 16,0-1 15-16,4 3 1 15,4-1 2-15,10-3-2 16,3 1-7-16,0-5 5 16,13-3-6-16,10-6 8 15,4-5 0-15,3 0 0 16,-2-3 4-16,-3-11 1 16,-5-4-5-16,-4-3 7 15,-4-3-2-15,-6-5 18 16,-2 0-3-16,-4 1-14 15,0 2 43-15,0 5-44 16,0 6 21-16,-1 5 21 16,-2 7-46-16,1 3 24 0,2 0-25 15,-1 2-57-15,1 13 41 16,0 6-12-16,1 0-85 16,19-5-29-16,5-5-236 15</inkml:trace>
  <inkml:trace contextRef="#ctx0" brushRef="#br0" timeOffset="46119.9857">21400 7881 606 0,'0'0'131'16,"0"0"-79"-16,0 0-52 15,0 0 0-15,95-60 5 16,-59 36 6-16,2-1 52 16,-3-1-63-16,-6 1 0 0,-5 2 15 15,-11 2 8-15,-4 4 9 16,-9 3 2-16,0 8-13 16,0 2 58-16,0 4-79 15,-10 0-11-15,-6 9 9 16,-7 15-11-16,-4 13 13 15,0 9-2-15,6 2 6 16,3 5-13-16,5 0 9 16,2-3 0-16,5-6-4 15,6-2 4-15,0-11 0 16,0-6-1-16,2-8-7 16,9-8-1-16,5-4-1 15,3-5 10-15,-1 0 3 0,4-17-3 16,-2-5-6-1,-7 2-20-15,-7-3-11 0,-6 1 33 16,0 0-39-16,0 5 15 16,-10 3 27-16,1 6-8 15,3 4 7-15,4 2 2 16,2 2 0-16,0 0-2 16,0 0-5-16,0 0-35 15,2 0 22-15,13 0 31 16,3-1-11-16,7-4 34 15,5-4-32-15,4-2 30 16,-1-4-25-16,1 0-2 0,-7-2 10 16,-6 2-12-1,-3 1 29-15,-9 1 0 16,-3 3-28-16,-5 7 40 0,-1 0-5 16,0 3-18-16,0 0-21 15,0 0-2-15,-6 6 1 16,-3 11-6-16,3 3 7 15,-1 5-16-15,7-1 16 16,0-1 0-16,0-3-11 16,12-4 27-16,0-3-32 15,7-6 15-15,-1-6 1 16,3-1-10-16,1 0 10 16,-2-10-10-16,-1-4 0 0,-8 1 10 15,-3 1 1 1,-5 1-1-16,-3-3 0 0,0 4-4 15,0-3 4-15,0 1-8 16,0 0 8-16,0-1-5 16,8 5 2-16,8 0-59 15,1 3-14-15,1 4 68 16,-2 1-30-16,-1 0 24 16,-1 1-16-16,-4 12-5 15,-6 2 18-15,-4 2 6 16,0 2 11-16,0 1 6 15,-9-1-5-15,4-1-1 16,1-4 34-16,4-2-25 16,0-4-8-16,0-4-1 15,7-1 0-15,9-3 8 0,3 0-8 16,4-12-11-16,-4-3 8 16,-3 0-38-16,-4 0 37 15,-4-1 4-15,-2 3 0 16,-3 1 43-16,1 6-35 15,0 1 13-15,0 5-17 16,-1 0-4-16,1 0-13 16,4 6 10-16,3 11 3 15,0 3 23-15,-2 2-23 16,-1 2 0-16,-3-4 8 16,-5-4-1-16,0-2-10 15,0-1 3-15,0-1 0 0,0-5-1 16,0-1 1-16,0-6-34 15,0 0 18-15,12-7-15 16,6-11 16-16,0-2-25 16,1-1 5-16,-3-1 35 15,-2 0 2-15,-2 0 67 16,0 0-31-16,-2 1-9 16,0 1-1-16,3 1-9 15,-3-1-11-15,5 1 20 16,-1-2-22-16,3 0 0 15,-3 0 0-15,2 0-2 16,-1 2 8-16,-4 1-12 0,-2 3 0 16,-6 1 43-16,-3 0-42 15,0 3 4 1,0 5 11-16,0 0-9 0,0 6 6 16,0 0-1-16,-6 0 2 15,2 0-28-15,-6 12 3 16,0 13 8-16,-3 7-16 15,5 2 37-15,2 0-27 16,6-5 9-16,0-2 0 16,0-4-5-16,12-8 5 15,4-2-1-15,5-8-3 16,2-5-85-16,-4 0-27 16,-7-15-306-16</inkml:trace>
  <inkml:trace contextRef="#ctx0" brushRef="#br0" timeOffset="46271.8844">22475 7745 483 0,'0'0'242'0,"0"0"-218"16,0 0-21-16,0 0-2 16,0 0 7-16,0 0-16 15,84-27-22-15,-54 20-289 16</inkml:trace>
  <inkml:trace contextRef="#ctx0" brushRef="#br0" timeOffset="47501.7054">18766 5448 413 0,'0'0'74'16,"0"0"59"-16,0 0-64 16,0 0-43-16,0 0 78 15,0 0-68-15,-69-24 5 0,69 24-18 16,0 0-23-16,0 0-1 15,0 1-23-15,26 10 24 16,21 6 16-16,30 2-14 16,30 0 19-16,36-4 10 15,29-1-18-15,17-2-12 16,12 1-1-16,-2-4 0 16,-5 4 4-16,-12-4-4 15,-6-3-12-15,-11-2 6 16,-16-4 5-16,-12 0 1 15,-17 0 0-15,-22 0 0 16,-17 0 1-16,-26 0-1 0,-19 3-26 16,-20-1 13-16,-8 2-42 15,-7 1-23-15,-1-1-5 16,0 1-18-16,-1-4-51 16,-13-1-166-16</inkml:trace>
  <inkml:trace contextRef="#ctx0" brushRef="#br0" timeOffset="285486.6141">13035 6191 642 0,'0'0'0'0,"0"0"-13"0,0 0 7 15,-47 70 12-15,39-49 32 16,-1-1 12-16,3 5-10 16,-3 5 34-16,-1 5-51 15,-2 7 43-15,-5 8-12 16,-3 3-41-16,-2 2 29 15,-4 5-31-15,0-4-8 16,3-5 11-16,2-5-7 16,6-9-7-16,4-9 0 0,2-6-77 15,5-5-35-15,-6-12-73 16,-4-5-167-16</inkml:trace>
  <inkml:trace contextRef="#ctx0" brushRef="#br0" timeOffset="285800.2895">12533 6732 749 0,'0'0'11'16,"0"0"-11"-16,0 0-6 15,0 0 2-15,0 0 8 16,-12 80 89-16,10-27-19 0,2 6-29 15,0 3-7-15,0-8-29 16,2-12-6-16,10-11-2 16,4-12 10-16,2-10 6 15,6-7-11-15,6-2 7 16,9-17 29-16,8-19-27 16,2-9-8-16,-2 0-7 15,-4 4-19-15,-8 7 11 16,-2 11-21-16,-1 4-47 15,-4 6-43-15,-6 2-81 16</inkml:trace>
  <inkml:trace contextRef="#ctx0" brushRef="#br0" timeOffset="286978.352">11430 7769 764 0,'0'0'0'0,"0"0"0"15,-88-8 7-15,52 18-6 16,1 9 71-16,3 7-35 16,7 7 12-16,5 1-10 0,7 3-33 15,6-1 17-15,7-6-23 16,0-3 0-16,18-8 9 15,10-4-8-15,8-8-1 16,5-7 25-16,6 0-21 16,-1-5 13-16,-6-12-17 15,-5-6 1-15,-9-7 17 16,-6-6-18-16,-10-2-5 16,-8-2 1-16,-2 2-9 15,-14 1 7-15,-13 5 5 16,-3 6 1-16,2 5 0 15,1 9 0-15,7 8-1 16,6 4-5-16,4 0-19 0,8 4-30 16,2 12-37-1,10 4-10-15,26-6 27 0,11-8-184 16</inkml:trace>
  <inkml:trace contextRef="#ctx0" brushRef="#br0" timeOffset="287236.6769">12014 7487 378 0,'0'0'65'0,"0"0"-48"15,0 0 14-15,0 0 74 16,0 0-21-16,0 0-69 16,-16 69-13-16,16-60-4 15,0 2-5-15,0-5-65 16,0-6-374-16</inkml:trace>
  <inkml:trace contextRef="#ctx0" brushRef="#br0" timeOffset="287441.9351">11887 7582 594 0,'0'0'0'0,"0"0"-121"16,0 0 121-16,0 0-8 15,0 0 16-15,0 0-16 16,7 20-15-16,-7-19-327 16</inkml:trace>
  <inkml:trace contextRef="#ctx0" brushRef="#br0" timeOffset="287974.1506">12092 7481 122 0,'0'0'438'16,"0"0"-438"-16,0 0-20 15,0 0 14-15,0 0-1 16,0 0 7-16,-34-29 19 0,34 29-10 16,-1 0 13-16,-3 0 25 15,-3 0-23-15,-2 0 9 16,-4 4-26-16,-5 11 20 16,-3 4 14-16,2 7-18 15,-2 3 27-15,3 2-23 16,6 0-10-16,4-3 25 15,5-2-33-15,3-5-3 16,0-3 3-16,11-3-5 16,7-5-1-16,0 0-3 15,1-1 0-15,-2-1 3 16,0 0-3-16,-4 1 0 16,-2 4-4-16,-3 2 12 15,-7 5-1-15,-1 3-3 0,0 4-2 16,-13 3 42-16,-11-2-39 15,-6 1 1-15,-1-5 6 16,-2-3-11-16,-1 0-2 16,-2-1-49-16,5-3-61 15,1-4 10-15,0-5-187 16</inkml:trace>
  <inkml:trace contextRef="#ctx0" brushRef="#br0" timeOffset="288269.8738">11260 8524 638 0,'0'0'43'16,"0"0"-16"-16,0 0-5 15,0 0 19-15,0 0 25 16,0 0-38-16,52 0-4 15,11-8 44-15,11-8-52 16,4-2-2-16,0-3-14 16,-7-1 5-16,-1-2-7 15,-3 4 3-15,-7 7-1 16,-9 2 0-16,-11 8 0 16,-12 3-44-16,-13 0-85 0,-15 21-60 15,-4 5-147-15</inkml:trace>
  <inkml:trace contextRef="#ctx0" brushRef="#br0" timeOffset="288600.6014">11611 8732 679 0,'0'0'62'16,"0"0"-34"-16,0 0 4 16,0 0 37-16,0 0 45 15,0 0-72-15,-26 108-11 16,14-67 6-16,1-2-35 15,2-2 14-15,-1-2-16 16,2-6 0-16,3-2-16 16,0-3-45-16,-2-4-78 15,-2-10-68-15,-6-10-410 16</inkml:trace>
  <inkml:trace contextRef="#ctx0" brushRef="#br0" timeOffset="288920.3509">11289 9015 731 0,'0'0'11'0,"0"0"-3"16,0 0 48-16,0 0 15 15,0 0-8-15,0 0-40 16,-2 34-16-16,2 6 60 15,0 0-38-15,5 3-10 0,2-5 2 16,2-4-12 0,2-5-12-16,5-8 3 0,2-8 0 15,6-10 10-15,4-3-10 16,8-10 0-16,1-12-4 16,-3-5 4-16,-1 1-21 15,-5 5-12-15,-6 8-42 16,-6 7-4-16,-12 6-68 15,-4 0-242-15</inkml:trace>
  <inkml:trace contextRef="#ctx0" brushRef="#br0" timeOffset="289970.6887">11306 9801 862 0,'0'0'0'0,"0"0"0"16,0 0-2-16,0 0-18 16,0 0 19-16,0 0 1 0,-47-39 26 15,45 39-20-15,1 0 15 16,-1 0-21-16,-4 17 6 16,2 17 23-16,-2 12 11 15,-1 12-6-15,4 5 20 16,1 0-38-16,2 0 12 15,0-9-28-15,0-9 0 16,2-14 6-16,5-9-6 16,2-9 0-16,-6-7-1 15,0-5 9-15,-3-1 2 16,0 0 0-16,0-21 6 16,0-14 5-16,0-13-21 0,-3-6 0 15,-5 1-2-15,0 0 3 16,3-1-2-16,5 0-18 15,0 2-1-15,0 1 18 16,18 5-29-16,5 7 15 16,7 6 13-16,3 9-7 15,2 11 9-15,-3 6-16 16,0 7 8-16,-9 3-6 16,-6 18 9-16,-2 10 6 15,-11 6 0-15,-4 6 2 16,0 3 16-16,-20 1 2 15,-6-2-17-15,1-3 21 16,1-8-22-16,3-8-4 0,10-9-9 16,8-10-71-16,3-7-92 15,19-6-95-15</inkml:trace>
  <inkml:trace contextRef="#ctx0" brushRef="#br0" timeOffset="290981.3141">11525 10040 763 0,'0'0'72'15,"0"0"-65"-15,0 0-5 16,0 0 48-16,0 0-32 0,0 0 39 16,74 14-24-1,-37-14-28-15,0-1 2 0,-4-12-7 16,-6-1 0-16,-6 2 6 15,-9-5-5-15,-5 2 0 16,-7-2 18-16,0 0-16 16,0-1 0-16,0-1-3 15,0 3 9-15,0 2-15 16,0 4 6-16,11 3-6 16,5 1 3-16,6 2-9 15,2 1 9-15,2 3 3 16,-5 0 0-16,-4 1-13 15,-4 13 13-15,-7 5 0 0,-5 3 14 16,-1 3 13 0,0-1 20-16,0-3-27 0,0-4-14 15,0-5 15-15,0-4-21 16,7-6 0-16,8-2 0 16,8 0 2-16,6-7 12 15,3-10-14-15,-4 0 4 16,-4 3-9-16,-7 3 5 15,-4 3-7-15,-4 5 1 16,-5 3-12-16,-2 0 16 16,-2 0-24-16,0 0 4 15,0 2 15-15,0 10 6 0,0 4 1 16,0 1 6 0,0 0-3-16,0-1 16 0,0-2-19 15,13-4 3 1,2 0 7-16,6-9-10 0,4-1 0 15,3-1 7-15,1-16-7 16,4-8 12-16,-2-6-12 16,-4-5 0-16,-4-2 10 15,-6 0-10-15,-8 0 0 16,-3 1-1-16,-3 7 7 16,-1 10-2-16,-2 8 1 15,1 7-5-15,-1 5 15 16,0 0-15-16,0 0-3 15,0 12-6-15,0 16 9 16,0 14-5-16,0 8 5 16,0 2 0-16,-3-2 7 15,0-6-7-15,0-5 0 0,-1-5 2 16,-1-8 5-16,4-11-4 16,1-6-3-16,0-9 0 15,0 0 16-15,-2-4 1 16,2-21 19-16,0-16-36 15,0-12 8-15,0-12-17 16,2-13 6-16,8 2-30 16,2 2 14-16,2 14 0 15,2 16 19-15,-3 15-3 16,1 12 6-16,1 6-16 0,-2 7 13 16,5 4-13-1,0 0 10-15,-2 15-10 0,4 9 8 16,-8 8 5-16,-5 2 0 15,-7 0-1-15,0 0 1 16,0-1 0-16,-10-5 7 16,-1-4-7-16,-4-1-19 15,5-3-66-15,1-6-122 16,6-11-127-16</inkml:trace>
  <inkml:trace contextRef="#ctx0" brushRef="#br0" timeOffset="292287.9889">12382 10165 747 0,'0'0'62'0,"0"0"-6"0,0 0-49 15,0 0 18-15,-5-90-21 16,5 58 32-16,4-5 4 15,3-2-34-15,-1-3 24 16,3 2-21-16,1 4-9 16,6 8 11-16,4 7-11 15,6 6 0-15,3 2 0 16,7 8 0-16,-3 5 0 16,-2 0-6-16,-3 5 6 15,-3 16-13-15,-5 5 13 16,-11 7 0-16,-7 5 10 15,-2 0-10-15,0 1 22 0,-11-7-22 16,2-7 0 0,3-9 9-16,4-8-9 0,2-5 0 15,0-3-11-15,0 0-18 16,13-18 27-16,13-12-4 16,12-4-41-16,1 1 35 15,1 8-26-15,-5 8 27 16,2 8 9-16,-5 2 2 15,-1 7-9-15,-3 0 9 16,-8 0 0-16,-3 0 3 16,-4 0-3-16,-4 0 0 15,-1 0-5-15,-4 0 16 0,5-9-9 16,-2-8 0 0,6-7 7-16,0-7-7 0,3-9-2 15,2-6 0-15,0-5-1 16,0-2-4-16,1-3 4 15,-4 1-13-15,-3 2 14 16,-3 7-14-16,-4 9 30 16,-2 11-2-16,-2 14 33 15,-1 6-31-15,0 6 21 16,0 0-35-16,0 0 8 16,0 0-11-16,0 0 1 15,0 0-12-15,0 20 12 16,0 11 0-16,-9 13 0 15,-6 7 0-15,3 5 6 16,0 0 10-16,5-1-15 0,6-2 5 16,1-9 10-1,0-7-9-15,14-11 5 0,4-9-12 16,2-6 3-16,8-11 2 16,2 0 4-16,0-11-8 15,-2-15-1-15,-10-4-96 16,-14-4-65-16,-4 0-254 15</inkml:trace>
  <inkml:trace contextRef="#ctx0" brushRef="#br0" timeOffset="292423.7797">13034 9643 708 0,'0'0'0'16,"0"0"-16"-16,122-12-68 15,-80 5-206-15</inkml:trace>
  <inkml:trace contextRef="#ctx0" brushRef="#br0" timeOffset="292977.4006">13284 9861 443 0,'0'0'329'0,"0"0"-325"15,0 0 9-15,0 0 8 0,0 0 39 16,90-3-5 0,-50-17-41-16,3-3-1 0,-5-1-13 15,-4-2 0-15,-10-1-9 16,-3-1 9-16,-6 0-14 16,-11 6 7-16,-2 6 7 15,-2 8-6-15,0 7 6 16,0 1 0-16,0 1-11 15,-3 14 7-15,0 2 4 16,3 4 2-16,0-1 5 16,4-5 1-16,9-1-8 15,4-6 2-15,-1-5 6 0,4-3-3 16,2 0 0 0,1-17-5-16,5-5 11 0,-2-6-4 15,0-3-7 1,-4 1 0-16,-1 2-3 0,-6 5 10 15,-5 7-7-15,-3 6 11 16,-4 8 5-16,-3 2 10 16,0 5-26-16,0 22 0 15,0 9 13-15,-3 10 13 16,1-3-9-16,2-2 1 16,0-9-11-16,0-4 35 15,9-9-29-15,3-6-9 16,-5-7 12-16,2-6-12 15,8 0-3-15,4-8 2 16,10-21-2-16,6-10-2 0,-2-5-61 16,-1 2-83-16,-6 9-14 15,-7 14-39-15,-9 12-90 16</inkml:trace>
  <inkml:trace contextRef="#ctx0" brushRef="#br0" timeOffset="293243.3271">14096 9753 436 0,'0'0'104'15,"0"0"37"-15,0 0-96 16,0 0 77-16,0 0-60 16,0 0 15-16,28 29-10 15,0-46-27-15,4-5-15 16,0-3-25-16,-2 3 0 0,-6 3 0 16,-9 10 0-16,-7 4 0 15,-7 5-3-15,-1 0-2 16,0 11 1-16,0 14-5 15,0 4 9-15,6 0 25 16,9-7-25-16,7-7 0 16,10-5 5-16,8-10-4 15,8 0-2-15,7-15-82 16,-7-8-109-16,-11-5-194 16</inkml:trace>
  <inkml:trace contextRef="#ctx0" brushRef="#br0" timeOffset="296847.7952">14209 8065 721 0,'0'0'11'0,"0"0"53"15,0 0 9-15,0 0-17 16,0 0-11-16,0 0-32 0,-64-39 37 16,44 39-38-16,-6 16 1 15,-3 10 7-15,-2 10-20 16,4 11 18-16,6 3-16 16,9 2-2-16,11-5 14 15,1-5-14-15,7-9-3 16,20-6-2-16,6-9 5 15,10-10 1-15,7-8 3 16,8 0-4-16,2-16 0 16,2-7-55-16,-4-8-19 15,-9 0-105-15,-10-2-153 16</inkml:trace>
  <inkml:trace contextRef="#ctx0" brushRef="#br0" timeOffset="297320.3033">14651 8003 891 0,'0'0'16'15,"0"0"-6"-15,0 0-10 16,0 0-1-16,0 0 1 16,-17 81 51-16,14-32-33 15,3 4 12-15,0 1-20 16,0-5-5-16,0-8 18 15,0-7-23-15,6-12 0 0,-1-10 1 16,-2-7 0 0,-3-3 9-16,0-2 0 0,0-5-3 15,0-17 29-15,0-15-36 16,0-11 0-16,0-10 0 16,-2-3-3-16,2 1 1 15,0 7-18-15,0 10 20 16,0 8-12-16,12 9 6 15,7 8-14-15,5 4 4 16,3 8-2-16,0 6 16 16,2 0-10-16,-3 12 12 15,-2 7-6-15,-6 3 6 16,-5 4-5-16,-8 2 2 16,-5 0 6-16,0 3 8 0,-12 2-1 15,-12 0-9 1,-1-2 21-16,4-3-22 0,1-7 0 15,13-5-2-15,7-3-65 16,0-10-106-16,9-3-43 16</inkml:trace>
  <inkml:trace contextRef="#ctx0" brushRef="#br0" timeOffset="297689.3817">15180 8043 627 0,'0'0'61'16,"0"0"3"-16,0 0-39 15,0 0 4-15,0 0-5 16,0 0-8-16,0 38 64 15,0-8-37-15,0 3 0 16,0 5-28-16,0-4-8 16,0-3 23-16,0-8-30 15,3-8 0-15,6-6-2 16,3-7 10-16,6-2-4 0,4 0-3 16,6-22-1-1,2-6 13-15,2-5-13 16,-7-2 0-16,-2 6-18 0,-4 4-33 15,-3 11-41-15,1 4-101 16,-5 5-286-16</inkml:trace>
  <inkml:trace contextRef="#ctx0" brushRef="#br0" timeOffset="299547.9966">15918 7982 727 0,'0'0'22'16,"0"0"-17"-16,0 0 39 15,-104 26-20-15,82-11 44 16,8-1-45-16,10 0 4 16,4 0-7-16,0 3-18 0,13 2 6 15,10 4 8-15,5-1-1 16,2 3 8-16,-2 1-23 15,-7 0 0-15,-11-3 8 16,-7 0-7-16,-3-1-1 16,-10 1 11-16,-18-2-4 15,1-4 6-15,-2-3-13 16,7-5 0-16,7-6-4 16,6-3-2-16,3 0-13 15,6 0-9-15,0-14-34 16,18-5 19-16,12 1 11 15,4 2 12-15,2 4 20 16,1 3-17-16,-4 5 17 0,-2 3-5 16,-6 1 10-16,-3 0 2 15,-3 0-4-15,-5 0 0 16,2 0 13-16,-6 0 1 16,2 0-7-16,-1-2 36 15,-1-7-25-15,2-5 12 16,-1 1-33-16,-1-1 0 15,-1-3 26-15,0 4-19 16,0-4-3-16,1 1-1 16,1-1 3-16,1-3-3 15,4-2-3-15,-1-1 0 16,3 0-5-16,1 3 5 16,-2 3 0-16,-1 4-4 0,-1 4 10 15,-2 2-14-15,-3 3 8 16,3 1-1-16,0 0-8 15,1 3 5-15,5-3 4 16,-4 3 0-16,-3-4 2 16,-3 4-5-16,-5 0 3 15,-2 0-7-15,-2 0 4 16,0 0-7-16,0 0 10 16,-15 10-6-16,-11 7 12 15,-5 5 3-15,0 0-9 16,1 3-5-16,5 4 2 15,4 0 3-15,7 0 0 16,6-1 0-16,7-6 9 16,1-4-10-16,3-5 1 0,15-2 0 15,8-6-3-15,2-2 10 16,6-3-7-16,1 0 0 16,-1-5 0-16,0-6 0 15,-5-2 0-15,-4 0 0 16,-3-4 5-16,-1-2 0 15,-4 0-7-15,-1 0 2 16,-1-2 0-16,0 0 18 16,-2-1-7-16,-1 2 2 15,-3 4 14-15,-1 2-14 0,-4 1 3 16,3 2-16 0,-2 3 0-16,-2-1-2 15,6-2 2-15,1 0 0 0,4-4-3 16,-4 0 11-16,0-2-11 15,-5 3 3-15,0 0 0 16,-2 2 0-16,0 2 0 16,-2 5 0-16,-1 3-2 15,0 2 11-15,0 0-11 16,0 0 2-16,0 0 0 16,0 0-1-16,0 0 1 15,0 0-6-15,0 0 6 16,0 13-12-16,0 6 4 15,0 9 8-15,0 1 0 16,0 3 6-16,-4 4-3 0,-4 4-3 16,-2-1 5-16,1-3-1 15,0-3-5-15,1-10 1 16,0-8 0-16,4-7 9 16,1-4-9-16,3-4 0 15,0 0 12-15,0-4-12 16,0-16-2-16,8-3-22 15,7-2 6-15,0 2 9 16,0 10-11-16,-3 5 1 16,-3 5 18-16,-1 3-11 15,1 0 7-15,2 16 0 16,0 2 5-16,-1 0 0 0,0-1 7 16,2-3-7-1,-1-2 19-15,0-4-13 0,0-2 12 16,1-5-12-16,1-1-2 15,4 0 29-15,2-1-32 16,0-15 2-16,2-3-3 16,-1-2 12-16,-4 3-10 15,1-1-2-15,-7 1 4 16,0 4-3-16,-4 4-1 16,-3 7 0-16,-1 1-2 15,-2 2 4-15,0 0-2 16,0 0 0-16,0 0 1 15,0 0-9-15,0 0 10 16,0 0-2-16,0 0 0 16,0 0 2-16,3 0-6 0,5-8 4 15,8-7-10-15,4-4 3 16,3-4-17-16,-2 4 10 16,-7 5 10-16,-7 8 8 15,-3 2-13-15,-2 4 9 16,-2 0-12-16,0 0-3 15,0 16 10-15,0 9 5 16,0 1 28-16,0-1-23 16,3-7 11-16,9-3-16 15,7-8 0-15,6-3 14 16,5-4-13-16,5 0 4 16,2-13-5-16,-4 0-16 0,0 1 4 15,-8 6-32-15,-7 6-27 16,-8 0-9-16,-10 4-89 15,0 13-126-15</inkml:trace>
  <inkml:trace contextRef="#ctx0" brushRef="#br0" timeOffset="300747.688">17549 8000 600 0,'0'0'64'16,"0"0"-33"-16,-80-2 43 15,59 4-4-15,4 11-31 16,-1 5 9-16,7 2-20 0,5 3-3 16,6-2-19-16,0-1 5 15,11-6 14-15,13-7-20 16,7-5 3-16,3-2 30 16,7-12-27-16,1-10 2 15,-2-4-13-15,0-1 5 16,-10 4 1-16,-11 7 2 15,-11 7-8-15,-7 4 42 16,-1 2-28-16,0 2 19 16,0-1-33-16,0 1 0 15,0 1 9-15,0 0-9 16,0 0-2-16,0 0-1 0,0 0 6 16,0 0-6-1,0 0-3-15,0 5 1 0,0 12-9 16,5 2 14-16,7 6 0 15,0-4-6-15,4-4-3 16,4-8 6-16,5-6-23 16,5-3-8-16,2-5 30 15,3-15-70-15,-4-5 9 16,-4 0-36-16,-8-1-48 16,-10 6-57-16</inkml:trace>
  <inkml:trace contextRef="#ctx0" brushRef="#br0" timeOffset="303019.6621">12170 10643 768 0,'0'0'0'0,"0"0"-1"16,0 0-1-16,0 0-8 15,0 0 10-15,0 0 0 16,88 0 32-16,-30 0 1 16,15-8-10-16,14-1-11 15,16-2-4-15,13-2 25 16,11 1-30-16,6 0 4 16,-1-1 5-16,1-1-9 15,-6 5 1-15,-6-2-2 0,-8 2 11 16,-5 1 3-16,-7 1-10 15,-9-2-2-15,-11 0-7 16,-16-2 8-16,-18 2-1 16,-14-1-4-16,-15 3 0 15,-9 2 1-15,-5 5-1 16,-4 0 0-16,0-3-1 16,0 3-42-16,0-5-52 15,3-6-119-15,9-4-327 16</inkml:trace>
  <inkml:trace contextRef="#ctx0" brushRef="#br0" timeOffset="304722.5134">15343 9753 794 0,'0'0'17'0,"0"0"-10"0,0 0-3 15,-99 36 34-15,74-8 26 16,4-1-25-16,12 1-30 15,9-7 14-15,0-4-23 16,12-3 0-16,12-2-1 16,9-7 5-16,4-5 1 15,5 0-5-15,-2-2 0 16,-7-13-1-16,-6-1-18 16,-11 1 10-16,-10 0-11 15,-6-2-19-15,0 3 34 16,-15 3-42-16,-3 7 15 15,-3 2 28-15,5 2-4 16,4 0 5-16,4 2 1 0,7 5 2 16,1 3-14-16,0 2 14 15,11 2 0-15,9-4 5 16,7-3-1-16,4-7 12 16,3 0-16-16,4 0 3 15,1-17 12-15,1-6-15 16,-3-7 0-16,-4-3-7 15,-1-7 22-15,-7 0-21 16,-7-4 6-16,-5 6-26 16,-8 6 25-16,-4 11-4 15,-1 8 5-15,0 8 11 16,0 3 7-16,0 2-3 0,0 2-15 16,0 20-5-1,0 10 5-15,-6 9 13 0,2 7-10 16,2 0 17-16,2-2-18 15,0-4 13-15,0-9-15 16,0-6 1-16,0-7 22 16,0-7-20-16,2-5-3 15,-2-8 5-15,0 0 0 16,0 0 11-16,0-6 19 16,3-21-15-16,-2-8-7 15,2-9-13-15,2-4-1 16,-1-2 1-16,5-6-22 15,2 3 10-15,1 3-17 0,2 8 6 16,1 9 9-16,5 10 8 16,0 7 5-16,2 8-1 15,0 7-3-15,-2 1 4 16,-3 0-7-16,1 16 7 16,-7 5-10-16,-5 7 11 15,-5 3 0-15,-1 7 25 16,-9 2-1-16,-13 1 0 15,-4-1-13-15,-2-4-10 16,4-6 17-16,6-6-18 16,9-7-15-16,9-2-50 15,0-9-80-15,6-6-77 16</inkml:trace>
  <inkml:trace contextRef="#ctx0" brushRef="#br0" timeOffset="305359.73">16109 9866 642 0,'0'0'67'16,"0"0"-67"-16,0 0 2 15,0 0 33-15,0 0 53 16,0 0-29-16,14 6 8 16,-2-10-43-16,7-12-16 15,2-4 1-15,1-2-5 16,-1-2-8-16,-6 1 0 15,-4 3-13-15,-3 6 15 0,-4 8-27 16,-4 2 12-16,0 4 10 16,0 0-29-16,-2 14 20 15,-8 8 14-15,2 0 2 16,7 2 8-16,1-4-8 16,0 0 0-16,11-5 7 15,11-3-3-15,3-6 6 16,6-6-10-16,4 0 1 15,3 0 10-15,-1-18-11 16,-2-2 1-16,-4-3-6 16,-6-4 8-16,-6-2-6 15,0-2-11-15,-6 4-14 16,-5 7 25-16,-4 6-17 0,-2 10 20 16,-2 4 14-1,0 0-8-15,0 4-12 0,0 13 4 16,0 3 2-16,3 4 15 15,4-5-15-15,5-1 0 16,3-4 0-16,6-5 8 16,7-2-8-16,6-7 0 15,4 0 1-15,3-7-6 16,-5-2 5-16,-8 1-3 16,-9 2-3-16,-8 5 5 15,-8-1 1-15,-3 2-3 16,0 0 10-16,0 0 0 15,0 0-7-15,3 9 0 16,3 2-2-16,4 2 15 0,2-5-16 16,5-1 3-16,6-4-18 15,0-1-11-15,4-2-86 16,-4 0-172-16</inkml:trace>
  <inkml:trace contextRef="#ctx0" brushRef="#br0" timeOffset="305704.745">17067 9765 538 0,'0'0'260'0,"0"0"-245"16,0 0-8-16,0 0 10 15,0 0 16-15,0 0-23 16,42-32-10-16,-23 25 2 16,-2 0 6-16,-6 4-8 15,-3 2-16-15,-5 1 16 16,-3 0-52-16,0 3 27 15,0 8 25-15,0 3-32 16,0-2 17-16,0 0-38 0,-6-5-78 16,-6-4-178-16</inkml:trace>
  <inkml:trace contextRef="#ctx0" brushRef="#br0" timeOffset="306739.4455">13748 5830 741 0,'0'0'27'0,"0"0"-7"15,0 0-20-15,88-11 0 16,-25-2 13-16,13-1-2 0,16-1 24 16,7 0-35-1,7-2 10-15,1 1-11 0,1 3 4 16,-1 4-3-16,0 1 0 15,-7 2 6-15,-3 3-3 16,-10 1-3-16,-11 2-35 16,-14 0 28-16,-12 0-51 15,-13 0-23-15,-10 4-37 16,-8 1-54-16,-4-2-88 16</inkml:trace>
  <inkml:trace contextRef="#ctx0" brushRef="#br0" timeOffset="317705.8812">14479 4810 379 0,'0'0'25'0,"0"0"-3"15,0 0-20-15,0 0 84 16,0 0-28-16,0 0-14 15,0 0 18-15,-4-85-11 16,-5 58 4-16,-2-6-14 16,-1-4 2-16,0 1 22 15,2 0-47-15,-2 5 14 16,3 4 0-16,-3 0-4 16,3 5 8-16,-1-2-36 15,-3-1 0-15,2 0-1 0,-3 0 10 16,-4-2-9-16,1-3 8 15,0 3-1-15,-4-4-9 16,2 5 2-16,-4 4 0 16,0 1-12-16,2 5 19 15,-2 3-7-15,-1-1 0 16,-1 1 16-16,-3 1-20 16,-5 2 4-16,-3 1 0 15,0 1-12-15,-1 1 14 16,7 2-2-16,5 1 0 15,1 3 9-15,-1 1-16 16,-1 0 7-16,0 0 0 16,3 8-12-16,1 0 12 15,-3 4 0-15,1 1-8 16,-3 2 14-16,-1 1-9 0,-2-2 3 16,-2 0 0-16,6-1-9 15,3-2 9-15,2-1 0 16,1-1 0-16,4 1 10 15,-1 0-18-15,3 0 8 16,0 4 0-16,4-2-25 16,-1 3 25-16,1-1 0 15,1 3-4-15,2 0 15 16,-3-3-15-16,4 2 4 16,-1-3 0-16,1-2-18 15,3-3 18-15,2 0-33 16,-1-3 4-16,2-2-37 0,0 0 12 15,0-3-19-15,-5 0-23 16,-6 0 82-16,-11 0-59 16,-6 0-279-16</inkml:trace>
  <inkml:trace contextRef="#ctx0" brushRef="#br0" timeOffset="318069.2812">13177 4272 166 0,'0'0'209'0,"0"0"-131"15,0 0-35-15,0 0 77 0,0 0-59 16,0 0-37-16,0-55 11 16,0 55-35-16,0 0-2 15,0 0-3-15,0 7 0 16,0 13 0-16,-13 7 5 15,-7 8 0-15,-2 8 26 16,1 0-21-16,1 2-5 16,10 1 2-16,5-3 14 15,4-2-27-15,1-8 11 16,0-5 0-16,12-10 0 16,6-5 0-16,7-13 0 15,9 0 4-15,11-14 14 0,15-14-4 16,6-7-14-1,0-4-32-15,-1 0 8 0,-10 1-93 16,-13 1-87-16,-12-1-128 16</inkml:trace>
  <inkml:trace contextRef="#ctx0" brushRef="#br0" timeOffset="319038.1239">12880 3064 423 0,'0'0'38'0,"0"0"102"0,0 0-95 16,0 0 10-16,0 0-55 15,0 0 0-15,0-9-14 16,0 16 30-16,0 11-15 15,0 5 39-15,0 6-39 16,0 2 59-16,0 5-52 16,0 0-1-16,0 0 38 15,0-1-42-15,0-6-2 16,0 0-1-16,0-6 13 16,0-7-7-16,1-5-6 15,1-6 0-15,-2-5 12 0,0 0-6 16,0 0 56-16,1-10-1 15,4-12-51-15,4-10 12 16,6-11-22-16,2-6 0 16,9-1-6-16,4 3 6 15,1 6-22-15,-1 7 17 16,2 10-6-16,-4 2-22 16,2 10 33-16,-2 2-16 15,-3 8 6-15,-1 2 0 16,-4 0-17-16,-4 5 15 15,-4 8-14-15,-2 5 22 16,-7 1 4-16,-3 1 0 16,0 4-10-16,-4 1 16 0,-15-1-6 15,-1 2 0 1,0-2 7-16,0-1 1 0,5-2-8 16,2-2 0-16,9-2-18 15,4-4-52-15,2-4-25 16,28-9-33-16,17-5-94 15</inkml:trace>
  <inkml:trace contextRef="#ctx0" brushRef="#br0" timeOffset="320365.5234">13590 3163 650 0,'0'0'1'0,"0"0"33"15,-103 20-34-15,72-1 0 16,1 3 27-16,5 5-23 16,4 4 3-16,7-3-5 15,7-3 4-15,4-3 5 16,3-7-11-16,0-3 0 16,7-2 0-16,5-6 11 15,6-3-2-15,0-1-9 16,3 0 16-16,-2-7 1 15,-2-8-17-15,-3-2 0 16,-4-2 3-16,-6-1 10 16,-4 1-19-16,0 3 6 15,0 5 0-15,0 5 4 0,-3 5-4 16,-1 1 0-16,0 0-5 16,1 0 12-16,-1 9-20 15,4 6 7-15,0 2 6 16,0-1-36-16,11 0 34 15,7-5 2-15,4-1 8 16,6-5 8-16,4-5-23 16,0 0 7-16,0-3 0 15,-2-11-3-15,-5-5 3 16,-3-3 0-16,-5-2-4 16,-6-3 9-16,-6 3-5 15,-5 3 0-15,0 3 0 0,0 8 0 16,0 4 0-16,0 3 0 15,0 3-2-15,0 0 2 16,0 0-2-16,0 7-37 16,0 10 39-16,6 4-9 15,2 4 9-15,-1 1 0 16,-3 1-7-16,-2 1 16 16,-2 0 10-16,0-2-19 15,0-2 6-15,-6-4 2 16,-1-3-8-16,4-3 0 15,0-3 3-15,3-8 4 16,0-2-14-16,0-1 0 16,0 0 7-16,3-5-14 0,11-11 14 15,0 2 0-15,-1 3 7 16,-1 2-2-16,-1 5-5 16,0-2 0-16,3 1 2 15,1 3-2-15,0-2 0 16,7 0 0-16,2-3 5 15,6-2 3-15,4-2-4 16,0-1-4-16,-2-2 3 16,-5-1-17-16,-5-1 15 15,-10 3-1-15,-7 5 7 16,-5 2 3-16,0 1-2 16,0 5-8-16,-11 0 0 0,-2 0 11 15,-2 5-11 1,0 9 0-16,3 6-15 0,4 4 25 15,2-2-17-15,6-1 7 16,0-2 0-16,0-5-12 16,0-3 12-16,8-3 0 15,2-5-7-15,5-3 19 16,0 0-9-16,3 0-3 16,-4-6 8-16,0-1-10 15,-7 1 2-15,-3 2 0 16,-4 4 2-16,0 0 6 15,0 0-5-15,-2 0-3 16,-11 17 0-16,-1 9 6 0,1 6-6 16,4 3 0-1,9-2-4-15,0-8 13 0,0-8-16 16,13-3 7 0,4-11 0-16,5-3-2 0,3 0 2 15,2-9 0-15,0-13-2 16,-3-5 12-16,2-7-6 15,-6-6-4-15,0-1 0 16,-4-5-2-16,2 5 2 16,-1-1 0-16,-4 3-8 15,-4 7 22-15,-5 6-18 16,-2 6 4-16,-2 6 0 0,0 5 12 16,0 4-4-1,0 3 18-15,0 2-18 0,0 0 1 16,0 0-18-16,0 13 1 15,-6 13 8-15,-3 3-1 16,-1 5 1-16,2 0 0 16,5-2-6-16,3 1 7 15,0-4-2-15,9-3-70 16,16-11-66-16,7-15-112 16</inkml:trace>
  <inkml:trace contextRef="#ctx0" brushRef="#br0" timeOffset="320494.7072">14551 3321 620 0,'0'0'28'0,"0"0"-5"15,0 0-23 1,0 0-56-16,0 0-74 0,0 0-188 16</inkml:trace>
  <inkml:trace contextRef="#ctx0" brushRef="#br0" timeOffset="322150.209">11625 4489 88 0,'0'0'9'0,"0"0"-5"0,0 0 38 16,0 0 3-16,0 0 43 15,3-89 23-15,0 67-75 16,-1-1-10-16,-1 0 51 15,-1 4-17-15,0 2 27 16,0 3-70-16,0 4 22 16,0 4 7-16,-6 3-34 15,-4 2 15-15,-2 1-27 16,-10 0 7-16,-11 4-9 16,-7 10 2-16,-6 2 0 15,5 4 35-15,2 0-35 16,-2 1 5-16,6 3-5 0,3 3 3 15,2 1-17-15,1 0 14 16,3 5 0-16,0-1 5 16,4 6 5-16,2 8-14 15,-1 12 4-15,7 6 0 16,0 10-14-16,2 3 14 16,3 4 0-16,-2 5 0 15,4-1 14-15,7-2-18 16,0-8 4-16,7-5 0 15,15-8-13-15,5-3 13 16,2-1 0-16,4-7 11 16,6-1 4-16,7-4-19 15,9 0 4-15,11 0 0 0,7-2 0 16,9-3 0 0,8-5 0-16,7-5 1 0,6-6 6 15,4-3 4-15,-2-7-11 16,-7-6 0-16,-6-4-3 15,-5-5 3-15,-4 0 0 16,-4 0 19-16,2-3-18 16,1-5 38-16,-2-1-39 15,0-3 7-15,-4-2-6 16,-5-3-1-16,1-3 0 16,-5-6 4-16,-1-3 7 15,-5-9-11-15,-3-6 0 0,0-2 0 16,-3-7 2-1,-4-1-2-15,-5-6 0 0,-7-1-7 16,-8 1 9-16,-8 4-8 16,-7 3 2-16,-7 4 4 15,-6 6-7-15,-3-1 7 16,0 1 0-16,0 1-1 16,-5-4 7-16,-5 0-13 15,0-4 7-15,-2 0 0 16,-6-4-27-16,-5 0 27 15,-2 1 0-15,-3-2-5 16,-8 3 15-16,-1 8-10 16,-5 0 0-16,-7 5-16 15,-2 2-6-15,-2-3 5 16,-1 1 17-16,-1 0-13 0,-2 0 25 16,0 8-12-16,-4 6 0 15,-2 8 7-15,-8 6 20 16,-16 6-27-16,-5 5-10 15,-5 0-2-15,3 0 24 16,7 0-6-16,11 0-6 16,12 0 0-16,13 0 4 15,11 0 5-15,11 0-9 16,12 0 0-16,-1 0-13 16,4 0-29-16,-2 2-39 15,-6 5-38-15,-4 6-29 16,-7 3-105-16</inkml:trace>
  <inkml:trace contextRef="#ctx0" brushRef="#br0" timeOffset="322720.3904">11423 4565 382 0,'0'0'127'0,"0"0"-47"16,0 0 69-1,0 0-111-15,0 0 4 0,-72-90 43 16,56 69-71-16,-5-2 22 15,4-5-35-15,-3-4 14 16,-1-3 5-16,0-2-20 16,-5-7 0-16,0 1 4 15,-6-2 11-15,-1 1-13 16,-1 5-2-16,-4 0 2 16,3 6 27-16,5 2-27 15,7 8-2-15,7 6 0 16,6 6 16-16,3 5-20 15,4 5 4-15,1-1-16 16,2 2-3-16,0 0-103 16,-3 7-36-16,-3 15 62 15,-9 7-83-15,-6-2 33 16</inkml:trace>
  <inkml:trace contextRef="#ctx0" brushRef="#br0" timeOffset="323104.8014">10634 4196 645 0,'0'0'11'16,"0"0"-8"-16,0 0 17 16,0 0-20-16,0 0 0 0,0 0 36 15,-63 0 16 1,63 0 16-16,-2-4-15 0,2-8-44 15,-1-1 25-15,1-8-34 16,0-7 0-16,0-5 0 16,3-7 12-16,12-6-14 15,6-11 2-15,6 0 0 16,1 0-3-16,2 10 3 16,-3 15 0-16,-9 13-7 15,-5 13 18-15,-1 6-32 16,0 6 15-16,6 18 2 15,3 13-8-15,1 9 12 16,2 6 0-16,4 9-3 16,8 1-36-16,12-4 11 15,10-7-52-15,5-9-69 0,-1-17-204 16</inkml:trace>
  <inkml:trace contextRef="#ctx0" brushRef="#br0" timeOffset="324806.6271">8718 3445 555 0,'0'0'4'16,"0"0"79"-16,0 0-83 0,0 0 21 15,0 0 53-15,0 0 6 16,0 0 35-16,-8 5-34 16,8-9-29-16,0-12 19 15,0-11-64-15,0-5-7 16,0-6 0-16,7-6 5 16,-3-3-8-16,1 1 3 15,-2 2 0-15,2 12-7 16,-2 10 7-16,0 13 0 15,-2 7-1-15,-1 2-1 16,0 0-8-16,3 6-16 16,1 11 7-16,5 1 10 15,2-1 9-15,2-6 0 0,-1-1-7 16,4-7 17-16,7-3-12 16,4 0 2-16,10-20 0 15,5-9-5-15,-2-7 5 16,-3-5-15-16,-4 3 7 15,-13 8 11-15,-7 6-12 16,-9 14 9-16,-1 6 0 16,-3 4 15-16,0 0-15 15,0 0-18-15,0 4 18 16,0 13 0-16,3 3-1 16,2 5 1-16,3-2 0 15,2-1-4-15,2-3 4 0,4-5-9 16,4 1-44-16,3-2-72 15,4-6-1-15,-3-6-165 16</inkml:trace>
  <inkml:trace contextRef="#ctx0" brushRef="#br0" timeOffset="325031.1704">9300 3219 616 0,'0'0'122'15,"0"0"-46"-15,0 0-31 16,0 0-33-16,0 0 49 16,0 0-55-16,36-46 9 0,-15 29-6 15,-3 0 8-15,0 2-18 16,-6 1 1-16,-4 0 0 16,-2 2-14-16,-4-2 4 15,3 6-47-15,-4 1-61 16,-1 2-130-16</inkml:trace>
  <inkml:trace contextRef="#ctx0" brushRef="#br0" timeOffset="327287.3293">8818 3478 387 0,'0'0'226'0,"0"0"-159"15,0 0-10-15,0 0-5 16,0 0-38-16,39-77 45 15,-19 43-47-15,-5-9 10 16,1-4 0-16,-2-1-11 0,-4-2 33 16,-4 1-44-16,-5 3 0 15,-1 2 9-15,0 5 3 16,0 5-10-16,0 5 17 16,0 5-9-16,0 4 16 15,0 1-26-15,0 3 0 16,0 3-1-16,0 2 6 15,0 1-5-15,0 1 0 16,0 3 3-16,0 4 1 16,0 0-4-16,0 2 0 15,0 0 0-15,0 0 10 16,0 0-20-16,0 0 7 16,0 0 3-16,0 0-26 0,0 9 26 15,0 8 0 1,9 4-1-16,3 3 10 0,3 4-10 15,0 4 1-15,-2 1 0 16,-1 6-6-16,-1 2 6 16,-1 5 0-16,-1 2 7 15,0-1 3-15,0-3 9 16,-1-4-19-16,2-5 4 16,-1-4 5-16,-3-10-9 15,0-5 0-15,-1-5-8 16,-1-6 23-16,-3-4-11 15,-1-1-4-15,0 0 0 16,2 0 42-16,-2 0-33 16,1-4 11-16,-1-13 21 0,1-10-35 15,3-6-2-15,0-6-4 16,2-4 0-16,4-4-14 16,3 0 14-16,4 5-27 15,3 6 21-15,-1 10-5 16,-2 9 0-16,3 6-5 15,-2 9 1-15,-1 2-11 16,4 0 0-16,-1 13 18 16,0 4-3-16,1 4 22 15,-4 1-21-15,-1 1 10 16,-3-2 0-16,2-1-1 16,-3-2 1-16,4-4 0 15,-2-2-1-15,2-4 10 16,2-3-3-16,3-5-6 0,1 0 1 15,2-10 23-15,0-7-21 16,2-6-2-16,-1-4 17 16,-3-4-15-16,-2-2 2 15,-2-1-5-15,-2 0 0 16,-7 1 1-16,-3 3 0 16,-3 4-1-16,-3 9 0 15,0 7 14-15,0 6-17 16,0 4 3-16,0 0-10 15,-6 8-7-15,-3 15 17 16,-4 8 0-16,2 5-3 16,3 0 11-16,5-2-9 15,3-4 1-15,0-8 0 0,2-5-19 16,7-7 19-16,6-8 0 16,6-2 0-16,4 0 8 15,8-14-2-15,7-9-6 16,3-5 10-16,2-2-17 15,1 1 7-15,-8 3 0 16,-11 6-1-16,-9 6 14 16,-8 8-13-16,-8 3 0 15,-2 3-9-15,0 0-7 16,-10 9-18-16,-10 8 34 16,-1 7-3-16,7-1 7 15,3 2-13-15,6-1 7 16,5-2 2-16,0-2-13 0,0-3 13 15,13-5 0-15,-1-5-7 16,9-2 13-16,2-3-6 16,5-2 0-16,2 0 4 15,-2-14 11-15,-3-4-15 16,-8-2 0-16,-7-1-3 16,-10 1 10-16,0 2-18 15,-4 2-2-15,-18 6 11 16,5 7-29-16,-4 3 19 15,3 0-25-15,8 9 37 16,2 8-58-16,7 2 56 16,1-1-6-16,0-3 8 15,13-5-16-15,7-6 16 0,1-4 0 16,3 0-7-16,2-10 14 16,1-9-2-16,-5-10-5 15,-5-3 0-15,-4-4 22 16,-8-5-19-16,-5-3 11 15,0-4 19-15,0 2-27 16,0-4 24-16,0 1-25 16,-3 3 9-16,-2 5 7 15,4 10-16-15,-3 11-1 16,4 9 8-16,0 10-3 16,0 1-18-16,0 0 5 15,0 12-11-15,11 17-3 0,3 12 18 16,-1 7 0-16,-2 1-5 15,-7-3 21-15,-2-2-14 16,-2-10-2-16,0-8 0 16,0-7-4-16,0-9 4 15,0-7 0-15,0-3-5 16,0 0 21-16,3-8-8 16,7-20-8-16,2-11 9 15,4-6-18-15,1-2 9 16,-1 5-27-16,-1 8 8 15,0 12 11-15,-6 10 1 16,-2 7 7-16,2 5-32 16,2 0-6-16,1 15 1 0,2 12 37 15,-1 7-8 1,1 2 19-16,-3 5-5 0,-4-3-6 16,-2 1 0-16,-5 2-19 15,0-4 16-15,0 1-121 16,-5-8-13-16,-9 0-368 15</inkml:trace>
  <inkml:trace contextRef="#ctx0" brushRef="#br0" timeOffset="328901.1787">9564 4577 423 0,'0'0'301'16,"0"0"-242"-16,0 0-51 15,0 0 39-15,0 0 13 16,0 0-16-16,0 0 19 15,54-52-53-15,-36 28 4 16,1-2-14-16,-4 1 10 16,-4 2-2-16,-3 1-8 15,-6 5 0-15,-2 4 4 16,0 6 0-16,0 5-4 16,0 2 0-16,0 0-7 0,-5 0-2 15,-5 12-44-15,1 8 50 16,0 3-11-16,2-1 16 15,7-1-2-15,0-1 0 16,0-4 0-16,0-5-12 16,12-2 12-16,0-4-5 15,4-5-16-15,1 0 25 16,0-5-8-16,0-12-4 16,2-5 8-16,-1-3-10 15,-6 0 7-15,2 1 3 16,-1 5-5-16,-6 2 18 15,-1 10-21-15,-3 4 8 16,0 3-12-16,2 0-6 16,1 0 16-16,3 12 2 0,-2 6-14 15,0 2 31-15,-4 0-27 16,-1-1 10-16,-2-1 0 16,0-2-3-16,0-4 10 15,0-4-7-15,0-5 0 16,0-3-12-16,0 0-10 15,0-9-18-15,1-11-88 16,11 0 99-16,3-2-25 16,2 7 34-16,-1 2 15 15,-4 5 10-15,-2 2 6 16,-1 0 21-16,-3-3-11 16,4 1 51-16,1-3-72 15,0-3 0-15,3-4 13 0,-4-4-8 16,2-2-10-16,-4-3-1 15,-3 4 6-15,-2 4 16 16,-3 10-16-16,0 5 0 16,0 4 23-16,0 0-22 15,0 18-1-15,0 11-5 16,0 8 5-16,0 2 14 16,0-2-14-16,1-5 0 15,5-3 11-15,-2-9 2 16,3-8-13-16,-3-4 0 15,-1-8 1-15,0 0 28 16,-3 0-26-16,0-13 59 16,0-14-38-16,0-10-15 0,0-5-13 15,0-1 4-15,0-1-29 16,0 5 18-16,0 5-13 16,0 9 14-16,6 6 6 15,2 7 4-15,2 3 0 16,0 6-1-16,0 2-1 15,4 1-16-15,0 0 18 16,-1 8 0-16,-1 11 4 16,-3 1-1-16,-6 7-2 15,-3 1-1-15,0-1 1 16,-10-1 25-16,-4-2-26 16,-1-5 0-16,6-5-3 15,5-6-25-15,4-6-66 16,0-2-215-16</inkml:trace>
  <inkml:trace contextRef="#ctx0" brushRef="#br0" timeOffset="329436.2183">10293 4316 69 0,'0'0'399'0,"0"0"-342"16,0 0-54-16,0 0 55 15,0 0-42-15,0 0 26 16,-8 9-4-16,8-9-32 16,13 0 67-16,4-3-16 15,-1-11-44-15,2-2 37 0,-2-4-41 16,-1 0 0-16,0-5 22 16,-1-2-26-16,0 0 14 15,-3-3-19-15,-4 1 0 16,1 3-1-16,-7 6 1 15,0 4 0-15,-1 9 5 16,0 1 6-16,0 5-5 16,0 1-6-16,0 0 0 15,0 0-26-15,0 4 9 16,0 9-26-16,-2 6 40 16,-1 2-3-16,3 1-1 15,0 4 7-15,0-1 0 0,0-1-5 16,0-3 5-16,0-4 0 15,0-4-11-15,0-3 24 16,0-3-17-16,1-4 4 16,2-2-6-16,3 1-3 15,2-2 9-15,3 0 0 16,5 0 17-16,3-2-13 16,-1-7 15-16,0-2-19 15,-3 0 0-15,-4-1-18 16,-3 1 17-16,-2 0-67 15,-3 4-33-15,-3 2-140 16,0 0-136-16</inkml:trace>
  <inkml:trace contextRef="#ctx0" brushRef="#br0" timeOffset="330061.5148">10516 4316 660 0,'0'0'71'16,"0"0"-66"-16,0 0 20 16,0 0 23-16,0 0-17 0,0 0 29 15,89-86-57 1,-73 69 4-16,-2 3 9 0,-3 2-12 15,-5 2 18-15,-3 6-22 16,-3 2 2-16,0 2 5 16,0 0-7-16,0 0-10 15,0 2-11-15,0 7-3 16,0 5 11-16,0 0 13 16,0 2 0-16,0-4 0 15,4 0 0-15,2-4 0 16,5-3-5-16,3-5 11 15,3 0-9-15,5-3 3 0,2-14 0 16,4-5-3 0,-4 1 3-16,-3 3-17 15,-5 6 14-15,-5 5-3 0,-6 7-9 16,-2 0 15 0,-2 4 0-16,2 14 0 0,1 4 3 15,0 4 16-15,3-4-6 16,-1-3-6-16,3-8-6 15,6-5-1-15,5-6-25 16,6 0-13-16,9-9-41 16,3-7-56-16,-4 0-52 15,-3 4-86-15,-8 3 273 16,-11 4 58-16,-4 2 262 16,-8 3-188-16,0 0-19 15,0 0-10-15,0 0-16 0,0 0-70 16,0 0 17-16,0 0-34 15,0 14-45-15,0 0-81 16,0-5-401-16</inkml:trace>
</inkml:ink>
</file>

<file path=ppt/media/image1.jpeg>
</file>

<file path=ppt/media/image2.jpe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F67963-43DD-42DA-90CC-DFCBE68EEA75}" type="datetimeFigureOut">
              <a:rPr lang="en-IN" smtClean="0"/>
              <a:pPr/>
              <a:t>19-09-2020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525816-F6EC-475B-A61D-CE75656011F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540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525816-F6EC-475B-A61D-CE75656011F2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1852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7258F-65A7-4444-A57C-A884468E8383}" type="datetime1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888BB-EC10-47E7-B919-511AF54AAB7D}" type="datetime1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8CF6-8A54-490D-9617-A8AEB09E7C8A}" type="datetime1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895600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Picture 10" descr="BITS_university_logo_whitevert.png"/>
          <p:cNvPicPr>
            <a:picLocks noChangeAspect="1"/>
          </p:cNvPicPr>
          <p:nvPr/>
        </p:nvPicPr>
        <p:blipFill>
          <a:blip r:embed="rId3" cstate="print"/>
          <a:srcRect t="2" b="28592"/>
          <a:stretch>
            <a:fillRect/>
          </a:stretch>
        </p:blipFill>
        <p:spPr bwMode="auto">
          <a:xfrm>
            <a:off x="76200" y="3352800"/>
            <a:ext cx="2057400" cy="1979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-76200" y="5257800"/>
            <a:ext cx="2209800" cy="554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900" b="1" spc="-150" dirty="0">
                <a:solidFill>
                  <a:schemeClr val="bg1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schemeClr val="bg1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52400" y="5667375"/>
            <a:ext cx="19050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sz="1200" smtClean="0">
                <a:solidFill>
                  <a:srgbClr val="FFFFFF"/>
                </a:solidFill>
                <a:cs typeface="Arial" panose="020B0604020202020204" pitchFamily="34" charset="0"/>
              </a:rPr>
              <a:t>Pilani Campus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5410200"/>
            <a:ext cx="6019800" cy="533400"/>
          </a:xfrm>
        </p:spPr>
        <p:txBody>
          <a:bodyPr anchor="b">
            <a:noAutofit/>
          </a:bodyPr>
          <a:lstStyle>
            <a:lvl1pPr marL="0" indent="0" algn="r">
              <a:lnSpc>
                <a:spcPts val="1800"/>
              </a:lnSpc>
              <a:spcBef>
                <a:spcPts val="0"/>
              </a:spcBef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0" y="3810000"/>
            <a:ext cx="6019800" cy="1524000"/>
          </a:xfrm>
        </p:spPr>
        <p:txBody>
          <a:bodyPr anchorCtr="0"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2895600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0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6" name="Picture 10" descr="BITS_university_logo_whitevert.png"/>
          <p:cNvPicPr>
            <a:picLocks noChangeAspect="1"/>
          </p:cNvPicPr>
          <p:nvPr userDrawn="1"/>
        </p:nvPicPr>
        <p:blipFill>
          <a:blip r:embed="rId3" cstate="print"/>
          <a:srcRect t="2" b="28592"/>
          <a:stretch>
            <a:fillRect/>
          </a:stretch>
        </p:blipFill>
        <p:spPr bwMode="auto">
          <a:xfrm>
            <a:off x="76200" y="3352800"/>
            <a:ext cx="2057400" cy="1979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Box 16"/>
          <p:cNvSpPr txBox="1"/>
          <p:nvPr userDrawn="1"/>
        </p:nvSpPr>
        <p:spPr>
          <a:xfrm>
            <a:off x="-76200" y="5257800"/>
            <a:ext cx="2209800" cy="554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900" b="1" spc="-150" dirty="0">
                <a:solidFill>
                  <a:schemeClr val="bg1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schemeClr val="bg1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8" name="TextBox 17"/>
          <p:cNvSpPr txBox="1">
            <a:spLocks noChangeArrowheads="1"/>
          </p:cNvSpPr>
          <p:nvPr userDrawn="1"/>
        </p:nvSpPr>
        <p:spPr bwMode="auto">
          <a:xfrm>
            <a:off x="152400" y="5667375"/>
            <a:ext cx="19050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sz="1200" smtClean="0">
                <a:solidFill>
                  <a:srgbClr val="FFFFFF"/>
                </a:solidFill>
                <a:cs typeface="Arial" panose="020B0604020202020204" pitchFamily="34" charset="0"/>
              </a:rPr>
              <a:t>Pilani Campus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\\Server\D\jyoti\FI023_BITS_v1\styleguide img\IMG_5627_b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0" y="4281488"/>
            <a:ext cx="9144000" cy="257651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8" descr="Picture 7.png"/>
          <p:cNvPicPr>
            <a:picLocks noChangeAspect="1"/>
          </p:cNvPicPr>
          <p:nvPr/>
        </p:nvPicPr>
        <p:blipFill>
          <a:blip r:embed="rId3" cstate="print"/>
          <a:srcRect l="1923" b="5336"/>
          <a:stretch>
            <a:fillRect/>
          </a:stretch>
        </p:blipFill>
        <p:spPr bwMode="auto">
          <a:xfrm>
            <a:off x="6629400" y="0"/>
            <a:ext cx="2193925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2882900" y="677545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-12700" y="677545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78500" y="677545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858000" y="762000"/>
            <a:ext cx="2209800" cy="554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900" b="1" spc="-150" dirty="0">
                <a:solidFill>
                  <a:schemeClr val="bg1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schemeClr val="bg1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7086600" y="1171575"/>
            <a:ext cx="19050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sz="1200" smtClean="0">
                <a:solidFill>
                  <a:srgbClr val="FFFFFF"/>
                </a:solidFill>
                <a:cs typeface="Arial" panose="020B0604020202020204" pitchFamily="34" charset="0"/>
              </a:rPr>
              <a:t>Pilani Campus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304800" y="4648200"/>
            <a:ext cx="8458200" cy="1600200"/>
          </a:xfrm>
        </p:spPr>
        <p:txBody>
          <a:bodyPr>
            <a:noAutofit/>
          </a:bodyPr>
          <a:lstStyle>
            <a:lvl1pPr marL="0" indent="0">
              <a:lnSpc>
                <a:spcPts val="4200"/>
              </a:lnSpc>
              <a:spcBef>
                <a:spcPts val="0"/>
              </a:spcBef>
              <a:buNone/>
              <a:defRPr sz="40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pic>
        <p:nvPicPr>
          <p:cNvPr id="11" name="Picture 6" descr="\\Server\D\jyoti\FI023_BITS_v1\styleguide img\IMG_5627_b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 userDrawn="1"/>
        </p:nvSpPr>
        <p:spPr>
          <a:xfrm>
            <a:off x="0" y="4281488"/>
            <a:ext cx="9144000" cy="257651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3" name="Picture 8" descr="Picture 7.png"/>
          <p:cNvPicPr>
            <a:picLocks noChangeAspect="1"/>
          </p:cNvPicPr>
          <p:nvPr userDrawn="1"/>
        </p:nvPicPr>
        <p:blipFill>
          <a:blip r:embed="rId3" cstate="print"/>
          <a:srcRect l="1923" b="5336"/>
          <a:stretch>
            <a:fillRect/>
          </a:stretch>
        </p:blipFill>
        <p:spPr bwMode="auto">
          <a:xfrm>
            <a:off x="6629400" y="0"/>
            <a:ext cx="2193925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Rectangle 13"/>
          <p:cNvSpPr/>
          <p:nvPr userDrawn="1"/>
        </p:nvSpPr>
        <p:spPr>
          <a:xfrm>
            <a:off x="2882900" y="677545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-12700" y="677545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5778500" y="677545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8" name="TextBox 17"/>
          <p:cNvSpPr txBox="1"/>
          <p:nvPr userDrawn="1"/>
        </p:nvSpPr>
        <p:spPr>
          <a:xfrm>
            <a:off x="6858000" y="762000"/>
            <a:ext cx="2209800" cy="554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900" b="1" spc="-150" dirty="0">
                <a:solidFill>
                  <a:schemeClr val="bg1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schemeClr val="bg1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9" name="TextBox 18"/>
          <p:cNvSpPr txBox="1">
            <a:spLocks noChangeArrowheads="1"/>
          </p:cNvSpPr>
          <p:nvPr userDrawn="1"/>
        </p:nvSpPr>
        <p:spPr bwMode="auto">
          <a:xfrm>
            <a:off x="7086600" y="1171575"/>
            <a:ext cx="19050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sz="1200" smtClean="0">
                <a:solidFill>
                  <a:srgbClr val="FFFFFF"/>
                </a:solidFill>
                <a:cs typeface="Arial" panose="020B0604020202020204" pitchFamily="34" charset="0"/>
              </a:rPr>
              <a:t>Pilani Campus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3276600" y="6596063"/>
            <a:ext cx="5867400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1100" b="1" smtClean="0">
                <a:solidFill>
                  <a:srgbClr val="101141"/>
                </a:solidFill>
                <a:cs typeface="Arial" panose="020B0604020202020204" pitchFamily="34" charset="0"/>
              </a:rPr>
              <a:t>BITS </a:t>
            </a:r>
            <a:r>
              <a:rPr lang="en-US" sz="1100" smtClean="0">
                <a:solidFill>
                  <a:srgbClr val="101141"/>
                </a:solidFill>
                <a:cs typeface="Arial" panose="020B0604020202020204" pitchFamily="34" charset="0"/>
              </a:rPr>
              <a:t>Pilani, Pilani Campus</a:t>
            </a: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084388" y="6550025"/>
            <a:ext cx="7059612" cy="49213"/>
            <a:chOff x="2083888" y="6550671"/>
            <a:chExt cx="7060112" cy="48665"/>
          </a:xfrm>
        </p:grpSpPr>
        <p:sp>
          <p:nvSpPr>
            <p:cNvPr id="6" name="Rectangle 5"/>
            <p:cNvSpPr/>
            <p:nvPr/>
          </p:nvSpPr>
          <p:spPr>
            <a:xfrm>
              <a:off x="4630418" y="6550671"/>
              <a:ext cx="2329027" cy="48665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908642" y="6550671"/>
              <a:ext cx="2235358" cy="45525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083888" y="6550671"/>
              <a:ext cx="2581458" cy="48665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pic>
        <p:nvPicPr>
          <p:cNvPr id="9" name="Picture 11" descr="Picture 7.png"/>
          <p:cNvPicPr>
            <a:picLocks noChangeAspect="1"/>
          </p:cNvPicPr>
          <p:nvPr/>
        </p:nvPicPr>
        <p:blipFill>
          <a:blip r:embed="rId2" cstate="print"/>
          <a:srcRect l="1923" b="5336"/>
          <a:stretch>
            <a:fillRect/>
          </a:stretch>
        </p:blipFill>
        <p:spPr bwMode="auto">
          <a:xfrm>
            <a:off x="6629400" y="0"/>
            <a:ext cx="2193925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Group 18"/>
          <p:cNvGrpSpPr>
            <a:grpSpLocks/>
          </p:cNvGrpSpPr>
          <p:nvPr/>
        </p:nvGrpSpPr>
        <p:grpSpPr bwMode="auto">
          <a:xfrm>
            <a:off x="2133600" y="6553200"/>
            <a:ext cx="7010400" cy="46038"/>
            <a:chOff x="1905000" y="6553200"/>
            <a:chExt cx="7010400" cy="45719"/>
          </a:xfrm>
        </p:grpSpPr>
        <p:sp>
          <p:nvSpPr>
            <p:cNvPr id="11" name="Rectangle 10"/>
            <p:cNvSpPr/>
            <p:nvPr/>
          </p:nvSpPr>
          <p:spPr>
            <a:xfrm>
              <a:off x="4267200" y="6553200"/>
              <a:ext cx="2328863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6586538" y="6553200"/>
              <a:ext cx="23288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grpSp>
        <p:nvGrpSpPr>
          <p:cNvPr id="10" name="Group 22"/>
          <p:cNvGrpSpPr>
            <a:grpSpLocks/>
          </p:cNvGrpSpPr>
          <p:nvPr/>
        </p:nvGrpSpPr>
        <p:grpSpPr bwMode="auto">
          <a:xfrm>
            <a:off x="0" y="1295400"/>
            <a:ext cx="7010400" cy="46038"/>
            <a:chOff x="1905000" y="6553200"/>
            <a:chExt cx="7010400" cy="45719"/>
          </a:xfrm>
        </p:grpSpPr>
        <p:sp>
          <p:nvSpPr>
            <p:cNvPr id="15" name="Rectangle 14"/>
            <p:cNvSpPr/>
            <p:nvPr/>
          </p:nvSpPr>
          <p:spPr>
            <a:xfrm>
              <a:off x="4267200" y="6553200"/>
              <a:ext cx="2328863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6586538" y="6553200"/>
              <a:ext cx="23288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229600" cy="4525963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400">
                <a:latin typeface="Arial" pitchFamily="34" charset="0"/>
                <a:cs typeface="Arial" pitchFamily="34" charset="0"/>
              </a:defRPr>
            </a:lvl1pPr>
            <a:lvl2pPr marL="742950" marR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>
                <a:latin typeface="Arial" pitchFamily="34" charset="0"/>
                <a:cs typeface="Arial" pitchFamily="34" charset="0"/>
              </a:defRPr>
            </a:lvl2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dirty="0" smtClean="0"/>
          </a:p>
        </p:txBody>
      </p:sp>
      <p:sp>
        <p:nvSpPr>
          <p:cNvPr id="27" name="Content Placeholder 18"/>
          <p:cNvSpPr>
            <a:spLocks noGrp="1"/>
          </p:cNvSpPr>
          <p:nvPr>
            <p:ph sz="quarter" idx="10"/>
          </p:nvPr>
        </p:nvSpPr>
        <p:spPr>
          <a:xfrm>
            <a:off x="304800" y="152400"/>
            <a:ext cx="6324600" cy="1143000"/>
          </a:xfrm>
        </p:spPr>
        <p:txBody>
          <a:bodyPr anchor="ctr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Box 17"/>
          <p:cNvSpPr txBox="1">
            <a:spLocks noChangeArrowheads="1"/>
          </p:cNvSpPr>
          <p:nvPr userDrawn="1"/>
        </p:nvSpPr>
        <p:spPr bwMode="auto">
          <a:xfrm>
            <a:off x="3276600" y="6596063"/>
            <a:ext cx="5867400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1100" b="1" smtClean="0">
                <a:solidFill>
                  <a:srgbClr val="101141"/>
                </a:solidFill>
                <a:cs typeface="Arial" panose="020B0604020202020204" pitchFamily="34" charset="0"/>
              </a:rPr>
              <a:t>BITS </a:t>
            </a:r>
            <a:r>
              <a:rPr lang="en-US" sz="1100" smtClean="0">
                <a:solidFill>
                  <a:srgbClr val="101141"/>
                </a:solidFill>
                <a:cs typeface="Arial" panose="020B0604020202020204" pitchFamily="34" charset="0"/>
              </a:rPr>
              <a:t>Pilani, Pilani Campus</a:t>
            </a:r>
          </a:p>
        </p:txBody>
      </p:sp>
      <p:grpSp>
        <p:nvGrpSpPr>
          <p:cNvPr id="14" name="Group 11"/>
          <p:cNvGrpSpPr>
            <a:grpSpLocks/>
          </p:cNvGrpSpPr>
          <p:nvPr userDrawn="1"/>
        </p:nvGrpSpPr>
        <p:grpSpPr bwMode="auto">
          <a:xfrm>
            <a:off x="2084388" y="6550025"/>
            <a:ext cx="7059612" cy="49213"/>
            <a:chOff x="2083888" y="6550671"/>
            <a:chExt cx="7060112" cy="48665"/>
          </a:xfrm>
        </p:grpSpPr>
        <p:sp>
          <p:nvSpPr>
            <p:cNvPr id="20" name="Rectangle 19"/>
            <p:cNvSpPr/>
            <p:nvPr/>
          </p:nvSpPr>
          <p:spPr>
            <a:xfrm>
              <a:off x="4630418" y="6550671"/>
              <a:ext cx="2329027" cy="48665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908642" y="6550671"/>
              <a:ext cx="2235358" cy="45525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083888" y="6550671"/>
              <a:ext cx="2581458" cy="48665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pic>
        <p:nvPicPr>
          <p:cNvPr id="23" name="Picture 11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 bwMode="auto">
          <a:xfrm>
            <a:off x="6629400" y="0"/>
            <a:ext cx="2193925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9" name="Group 18"/>
          <p:cNvGrpSpPr>
            <a:grpSpLocks/>
          </p:cNvGrpSpPr>
          <p:nvPr userDrawn="1"/>
        </p:nvGrpSpPr>
        <p:grpSpPr bwMode="auto">
          <a:xfrm>
            <a:off x="2133600" y="6553200"/>
            <a:ext cx="7010400" cy="46038"/>
            <a:chOff x="1905000" y="6553200"/>
            <a:chExt cx="7010400" cy="45719"/>
          </a:xfrm>
        </p:grpSpPr>
        <p:sp>
          <p:nvSpPr>
            <p:cNvPr id="25" name="Rectangle 24"/>
            <p:cNvSpPr/>
            <p:nvPr/>
          </p:nvSpPr>
          <p:spPr>
            <a:xfrm>
              <a:off x="4267200" y="6553200"/>
              <a:ext cx="2328863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6586538" y="6553200"/>
              <a:ext cx="23288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grpSp>
        <p:nvGrpSpPr>
          <p:cNvPr id="24" name="Group 22"/>
          <p:cNvGrpSpPr>
            <a:grpSpLocks/>
          </p:cNvGrpSpPr>
          <p:nvPr userDrawn="1"/>
        </p:nvGrpSpPr>
        <p:grpSpPr bwMode="auto">
          <a:xfrm>
            <a:off x="0" y="1295400"/>
            <a:ext cx="7010400" cy="46038"/>
            <a:chOff x="1905000" y="6553200"/>
            <a:chExt cx="7010400" cy="45719"/>
          </a:xfrm>
        </p:grpSpPr>
        <p:sp>
          <p:nvSpPr>
            <p:cNvPr id="30" name="Rectangle 29"/>
            <p:cNvSpPr/>
            <p:nvPr/>
          </p:nvSpPr>
          <p:spPr>
            <a:xfrm>
              <a:off x="4267200" y="6553200"/>
              <a:ext cx="2328863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6586538" y="6553200"/>
              <a:ext cx="23288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4F24-9270-4CB2-B528-18C4C251BC80}" type="datetime1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8565-7BA5-4353-9D75-90E3A76FF217}" type="datetime1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273A1-2C3C-409A-BF72-A1FFCE1D5478}" type="datetime1">
              <a:rPr lang="en-US" smtClean="0"/>
              <a:t>9/19/2020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DBD4C-C079-47D8-B0AF-1C7E6BC270AC}" type="datetime1">
              <a:rPr lang="en-US" smtClean="0"/>
              <a:t>9/19/2020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3C773-F6EC-4E67-AA35-FEB3FBA64BF6}" type="datetime1">
              <a:rPr lang="en-US" smtClean="0"/>
              <a:t>9/19/2020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C3524-6598-4FBF-BC3E-0EC42C458B85}" type="datetime1">
              <a:rPr lang="en-US" smtClean="0"/>
              <a:t>9/19/2020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4CF6-4468-4857-B447-F8D876DF68B8}" type="datetime1">
              <a:rPr lang="en-US" smtClean="0"/>
              <a:t>9/19/2020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C0D7E-9038-40BB-A9BD-331250211669}" type="datetime1">
              <a:rPr lang="en-US" smtClean="0"/>
              <a:t>9/19/2020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 cstate="print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C84EA-F994-4A0B-B117-1FE7A66B37CD}" type="datetime1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362200" y="3810000"/>
            <a:ext cx="6172200" cy="1524000"/>
          </a:xfrm>
        </p:spPr>
        <p:txBody>
          <a:bodyPr/>
          <a:lstStyle/>
          <a:p>
            <a:pPr>
              <a:defRPr/>
            </a:pPr>
            <a:r>
              <a:rPr lang="en-IN" sz="4000" dirty="0"/>
              <a:t>Data Structures, Algorithms and Design</a:t>
            </a:r>
            <a:endParaRPr 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Heaps</a:t>
            </a:r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9600" y="714600"/>
              <a:ext cx="8814600" cy="5965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680" y="704520"/>
                <a:ext cx="8830800" cy="598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338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0"/>
            <a:ext cx="8229600" cy="45259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Construction (Top to Bottom)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Heap (Max)</a:t>
            </a: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0111762"/>
              </p:ext>
            </p:extLst>
          </p:nvPr>
        </p:nvGraphicFramePr>
        <p:xfrm>
          <a:off x="450600" y="1981200"/>
          <a:ext cx="7938000" cy="58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9200">
                  <a:extLst>
                    <a:ext uri="{9D8B030D-6E8A-4147-A177-3AD203B41FA5}">
                      <a16:colId xmlns:a16="http://schemas.microsoft.com/office/drawing/2014/main" val="3818360365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4272113436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182593563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1942001172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622086530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230739950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117180140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4089283769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195184436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944383731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1801797473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2210112332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494003634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447794492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1203181398"/>
                    </a:ext>
                  </a:extLst>
                </a:gridCol>
              </a:tblGrid>
              <a:tr h="584200"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1995419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08800" y="308160"/>
              <a:ext cx="8255520" cy="6280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9080" y="298800"/>
                <a:ext cx="8276040" cy="629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3764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0"/>
            <a:ext cx="8229600" cy="45259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Construction (Bottom to Top)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Heap (Max)</a:t>
            </a: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0111762"/>
              </p:ext>
            </p:extLst>
          </p:nvPr>
        </p:nvGraphicFramePr>
        <p:xfrm>
          <a:off x="450600" y="1981200"/>
          <a:ext cx="7938000" cy="58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9200">
                  <a:extLst>
                    <a:ext uri="{9D8B030D-6E8A-4147-A177-3AD203B41FA5}">
                      <a16:colId xmlns:a16="http://schemas.microsoft.com/office/drawing/2014/main" val="3818360365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4272113436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182593563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1942001172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622086530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230739950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117180140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4089283769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195184436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944383731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1801797473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2210112332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494003634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447794492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1203181398"/>
                    </a:ext>
                  </a:extLst>
                </a:gridCol>
              </a:tblGrid>
              <a:tr h="584200"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1995419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9600" y="118800"/>
              <a:ext cx="8703720" cy="6412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960" y="110520"/>
                <a:ext cx="8721360" cy="642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6966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0"/>
            <a:ext cx="8229600" cy="45259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Construction (Top to Bottom)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Heap (Min)</a:t>
            </a: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0111762"/>
              </p:ext>
            </p:extLst>
          </p:nvPr>
        </p:nvGraphicFramePr>
        <p:xfrm>
          <a:off x="450600" y="1981200"/>
          <a:ext cx="7938000" cy="58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9200">
                  <a:extLst>
                    <a:ext uri="{9D8B030D-6E8A-4147-A177-3AD203B41FA5}">
                      <a16:colId xmlns:a16="http://schemas.microsoft.com/office/drawing/2014/main" val="3818360365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4272113436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182593563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1942001172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622086530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230739950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117180140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4089283769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195184436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944383731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1801797473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2210112332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494003634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3447794492"/>
                    </a:ext>
                  </a:extLst>
                </a:gridCol>
                <a:gridCol w="529200">
                  <a:extLst>
                    <a:ext uri="{9D8B030D-6E8A-4147-A177-3AD203B41FA5}">
                      <a16:colId xmlns:a16="http://schemas.microsoft.com/office/drawing/2014/main" val="1203181398"/>
                    </a:ext>
                  </a:extLst>
                </a:gridCol>
              </a:tblGrid>
              <a:tr h="584200"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1995419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07840" y="300600"/>
              <a:ext cx="8052840" cy="6152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0640" y="294120"/>
                <a:ext cx="8070480" cy="616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2352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Insertion and deletion of </a:t>
            </a:r>
            <a:r>
              <a:rPr lang="en-US" dirty="0" smtClean="0"/>
              <a:t>elements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Heap</a:t>
            </a:r>
            <a:endParaRPr lang="en-IN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1126242"/>
              </p:ext>
            </p:extLst>
          </p:nvPr>
        </p:nvGraphicFramePr>
        <p:xfrm>
          <a:off x="152400" y="2176780"/>
          <a:ext cx="8763001" cy="49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689306807"/>
                    </a:ext>
                  </a:extLst>
                </a:gridCol>
                <a:gridCol w="419101">
                  <a:extLst>
                    <a:ext uri="{9D8B030D-6E8A-4147-A177-3AD203B41FA5}">
                      <a16:colId xmlns:a16="http://schemas.microsoft.com/office/drawing/2014/main" val="2931817152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72226930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3224910371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2169362856"/>
                    </a:ext>
                  </a:extLst>
                </a:gridCol>
                <a:gridCol w="476249">
                  <a:extLst>
                    <a:ext uri="{9D8B030D-6E8A-4147-A177-3AD203B41FA5}">
                      <a16:colId xmlns:a16="http://schemas.microsoft.com/office/drawing/2014/main" val="346245227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526110738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944777734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5585238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3662727199"/>
                    </a:ext>
                  </a:extLst>
                </a:gridCol>
                <a:gridCol w="247651">
                  <a:extLst>
                    <a:ext uri="{9D8B030D-6E8A-4147-A177-3AD203B41FA5}">
                      <a16:colId xmlns:a16="http://schemas.microsoft.com/office/drawing/2014/main" val="3503848764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2959342746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213168442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3586670846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1758944417"/>
                    </a:ext>
                  </a:extLst>
                </a:gridCol>
                <a:gridCol w="285749">
                  <a:extLst>
                    <a:ext uri="{9D8B030D-6E8A-4147-A177-3AD203B41FA5}">
                      <a16:colId xmlns:a16="http://schemas.microsoft.com/office/drawing/2014/main" val="2818390387"/>
                    </a:ext>
                  </a:extLst>
                </a:gridCol>
                <a:gridCol w="590551">
                  <a:extLst>
                    <a:ext uri="{9D8B030D-6E8A-4147-A177-3AD203B41FA5}">
                      <a16:colId xmlns:a16="http://schemas.microsoft.com/office/drawing/2014/main" val="2237548149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165219525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4020623283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3178158691"/>
                    </a:ext>
                  </a:extLst>
                </a:gridCol>
              </a:tblGrid>
              <a:tr h="49022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20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10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50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12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27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29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51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71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24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21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47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4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IN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rgbClr val="FF0000"/>
                          </a:solidFill>
                        </a:rPr>
                        <a:t>100</a:t>
                      </a:r>
                      <a:endParaRPr lang="en-IN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rgbClr val="FF0000"/>
                          </a:solidFill>
                        </a:rPr>
                        <a:t>95</a:t>
                      </a:r>
                      <a:endParaRPr lang="en-IN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rgbClr val="FF0000"/>
                          </a:solidFill>
                        </a:rPr>
                        <a:t>64</a:t>
                      </a:r>
                      <a:endParaRPr lang="en-IN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rgbClr val="FF0000"/>
                          </a:solidFill>
                        </a:rPr>
                        <a:t>87</a:t>
                      </a:r>
                      <a:endParaRPr lang="en-IN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7633169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6640" y="125640"/>
              <a:ext cx="8712720" cy="6378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120" y="117720"/>
                <a:ext cx="8733240" cy="639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039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2" indent="-342900">
              <a:buClr>
                <a:srgbClr val="101141"/>
              </a:buClr>
              <a:buFont typeface="Wingdings" panose="05000000000000000000" pitchFamily="2" charset="2"/>
              <a:buChar char="v"/>
            </a:pPr>
            <a:r>
              <a:rPr lang="en-US" dirty="0"/>
              <a:t>Heap sort</a:t>
            </a:r>
            <a:endParaRPr lang="en-IN" sz="2800" dirty="0"/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Heap</a:t>
            </a: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3865723"/>
              </p:ext>
            </p:extLst>
          </p:nvPr>
        </p:nvGraphicFramePr>
        <p:xfrm>
          <a:off x="228600" y="957580"/>
          <a:ext cx="8763001" cy="49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689306807"/>
                    </a:ext>
                  </a:extLst>
                </a:gridCol>
                <a:gridCol w="419101">
                  <a:extLst>
                    <a:ext uri="{9D8B030D-6E8A-4147-A177-3AD203B41FA5}">
                      <a16:colId xmlns:a16="http://schemas.microsoft.com/office/drawing/2014/main" val="2931817152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72226930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3224910371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2169362856"/>
                    </a:ext>
                  </a:extLst>
                </a:gridCol>
                <a:gridCol w="476249">
                  <a:extLst>
                    <a:ext uri="{9D8B030D-6E8A-4147-A177-3AD203B41FA5}">
                      <a16:colId xmlns:a16="http://schemas.microsoft.com/office/drawing/2014/main" val="346245227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526110738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944777734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5585238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3662727199"/>
                    </a:ext>
                  </a:extLst>
                </a:gridCol>
                <a:gridCol w="247651">
                  <a:extLst>
                    <a:ext uri="{9D8B030D-6E8A-4147-A177-3AD203B41FA5}">
                      <a16:colId xmlns:a16="http://schemas.microsoft.com/office/drawing/2014/main" val="3503848764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2959342746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213168442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3586670846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1758944417"/>
                    </a:ext>
                  </a:extLst>
                </a:gridCol>
                <a:gridCol w="285749">
                  <a:extLst>
                    <a:ext uri="{9D8B030D-6E8A-4147-A177-3AD203B41FA5}">
                      <a16:colId xmlns:a16="http://schemas.microsoft.com/office/drawing/2014/main" val="2818390387"/>
                    </a:ext>
                  </a:extLst>
                </a:gridCol>
                <a:gridCol w="590551">
                  <a:extLst>
                    <a:ext uri="{9D8B030D-6E8A-4147-A177-3AD203B41FA5}">
                      <a16:colId xmlns:a16="http://schemas.microsoft.com/office/drawing/2014/main" val="2237548149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165219525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4020623283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3178158691"/>
                    </a:ext>
                  </a:extLst>
                </a:gridCol>
              </a:tblGrid>
              <a:tr h="49022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27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25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29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51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71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21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47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95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87</a:t>
                      </a:r>
                      <a:endParaRPr lang="en-IN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7633169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6040" y="82080"/>
              <a:ext cx="8938080" cy="6272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320" y="72360"/>
                <a:ext cx="8958600" cy="629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781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Heap implementation of priority queue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Heap</a:t>
            </a:r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43280" y="846360"/>
              <a:ext cx="7878240" cy="2985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6080" y="837000"/>
                <a:ext cx="7891200" cy="300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953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IN" dirty="0" smtClean="0"/>
              <a:t>Thank You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04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4906</TotalTime>
  <Words>141</Words>
  <Application>Microsoft Office PowerPoint</Application>
  <PresentationFormat>On-screen Show (4:3)</PresentationFormat>
  <Paragraphs>102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Wingdings</vt:lpstr>
      <vt:lpstr>Office Theme</vt:lpstr>
      <vt:lpstr>Data Structures, Algorithms and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Structure and Algorithm</dc:title>
  <dc:creator>Administrator</dc:creator>
  <cp:lastModifiedBy>Admin</cp:lastModifiedBy>
  <cp:revision>289</cp:revision>
  <dcterms:created xsi:type="dcterms:W3CDTF">2006-08-16T00:00:00Z</dcterms:created>
  <dcterms:modified xsi:type="dcterms:W3CDTF">2020-09-19T04:36:05Z</dcterms:modified>
</cp:coreProperties>
</file>

<file path=docProps/thumbnail.jpeg>
</file>